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4" r:id="rId2"/>
    <p:sldId id="297" r:id="rId3"/>
    <p:sldId id="296" r:id="rId4"/>
    <p:sldId id="294" r:id="rId5"/>
    <p:sldId id="295" r:id="rId6"/>
    <p:sldId id="290" r:id="rId7"/>
    <p:sldId id="291" r:id="rId8"/>
    <p:sldId id="292" r:id="rId9"/>
    <p:sldId id="293" r:id="rId1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7504" autoAdjust="0"/>
    <p:restoredTop sz="94660"/>
  </p:normalViewPr>
  <p:slideViewPr>
    <p:cSldViewPr>
      <p:cViewPr varScale="1">
        <p:scale>
          <a:sx n="79" d="100"/>
          <a:sy n="79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42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7433BFF-C9F3-4DBC-B845-35993D668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Slid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urier New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urier New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urier New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urier New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urier New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urier New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urier New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urier New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 sz="4800" smtClean="0"/>
              <a:t>BIJZONDERE</a:t>
            </a:r>
            <a:br>
              <a:rPr lang="nl-BE" sz="4800" smtClean="0"/>
            </a:br>
            <a:r>
              <a:rPr lang="nl-BE" sz="4800" smtClean="0"/>
              <a:t>BOC</a:t>
            </a:r>
            <a:endParaRPr lang="nl-NL" sz="4800" smtClean="0"/>
          </a:p>
        </p:txBody>
      </p:sp>
      <p:sp>
        <p:nvSpPr>
          <p:cNvPr id="14338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nl-BE" smtClean="0"/>
              <a:t>ASBEST INCIDENT </a:t>
            </a:r>
          </a:p>
          <a:p>
            <a:pPr marL="0" indent="0" algn="ctr">
              <a:buFontTx/>
              <a:buNone/>
            </a:pPr>
            <a:r>
              <a:rPr lang="nl-BE" smtClean="0"/>
              <a:t>27 OKT 2011</a:t>
            </a:r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BE" sz="8800" smtClean="0"/>
              <a:t>?</a:t>
            </a:r>
            <a:endParaRPr lang="nl-NL" sz="8800" smtClean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smtClean="0"/>
              <a:t>MOTORKAP KRAAN </a:t>
            </a:r>
          </a:p>
          <a:p>
            <a:r>
              <a:rPr lang="nl-BE" smtClean="0"/>
              <a:t>POLYESTER</a:t>
            </a:r>
          </a:p>
          <a:p>
            <a:r>
              <a:rPr lang="nl-BE" smtClean="0"/>
              <a:t>POLYESTER ATELIER NAVLOG</a:t>
            </a:r>
          </a:p>
          <a:p>
            <a:r>
              <a:rPr lang="nl-BE" smtClean="0"/>
              <a:t>ISOLEERPLAAT IN ASBEST?</a:t>
            </a:r>
            <a:endParaRPr lang="nl-NL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 hidden="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6386" name="Rectangle 3" descr="DSC01474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nl-NL" sz="1800"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 hidden="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7410" name="Rectangle 3" descr="DSC01470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nl-NL" sz="1800"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 hidden="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8434" name="Rectangle 3" descr="DSC01472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nl-NL" sz="180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7019925" y="908050"/>
            <a:ext cx="1512888" cy="517525"/>
            <a:chOff x="4422" y="3339"/>
            <a:chExt cx="953" cy="326"/>
          </a:xfrm>
        </p:grpSpPr>
        <p:sp>
          <p:nvSpPr>
            <p:cNvPr id="19529" name="Rectangle 3"/>
            <p:cNvSpPr>
              <a:spLocks noChangeArrowheads="1"/>
            </p:cNvSpPr>
            <p:nvPr/>
          </p:nvSpPr>
          <p:spPr bwMode="auto">
            <a:xfrm>
              <a:off x="4422" y="3385"/>
              <a:ext cx="953" cy="273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30" name="Text Box 4"/>
            <p:cNvSpPr txBox="1">
              <a:spLocks noChangeArrowheads="1"/>
            </p:cNvSpPr>
            <p:nvPr/>
          </p:nvSpPr>
          <p:spPr bwMode="auto">
            <a:xfrm>
              <a:off x="4468" y="3430"/>
              <a:ext cx="9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nl-NL" sz="1800">
                <a:latin typeface="Arial" charset="0"/>
              </a:endParaRPr>
            </a:p>
          </p:txBody>
        </p:sp>
        <p:sp>
          <p:nvSpPr>
            <p:cNvPr id="19531" name="Text Box 5"/>
            <p:cNvSpPr txBox="1">
              <a:spLocks noChangeArrowheads="1"/>
            </p:cNvSpPr>
            <p:nvPr/>
          </p:nvSpPr>
          <p:spPr bwMode="auto">
            <a:xfrm>
              <a:off x="4468" y="3339"/>
              <a:ext cx="907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400" b="1">
                  <a:latin typeface="Arial" charset="0"/>
                </a:rPr>
                <a:t>Uitvoering werken</a:t>
              </a:r>
              <a:endParaRPr lang="nl-NL" sz="1400" b="1">
                <a:latin typeface="Arial" charset="0"/>
              </a:endParaRPr>
            </a:p>
          </p:txBody>
        </p:sp>
      </p:grpSp>
      <p:grpSp>
        <p:nvGrpSpPr>
          <p:cNvPr id="28678" name="Group 6"/>
          <p:cNvGrpSpPr>
            <a:grpSpLocks/>
          </p:cNvGrpSpPr>
          <p:nvPr/>
        </p:nvGrpSpPr>
        <p:grpSpPr bwMode="auto">
          <a:xfrm>
            <a:off x="4859338" y="5229225"/>
            <a:ext cx="1512887" cy="517525"/>
            <a:chOff x="4422" y="3339"/>
            <a:chExt cx="953" cy="326"/>
          </a:xfrm>
        </p:grpSpPr>
        <p:sp>
          <p:nvSpPr>
            <p:cNvPr id="19526" name="Rectangle 7"/>
            <p:cNvSpPr>
              <a:spLocks noChangeArrowheads="1"/>
            </p:cNvSpPr>
            <p:nvPr/>
          </p:nvSpPr>
          <p:spPr bwMode="auto">
            <a:xfrm>
              <a:off x="4422" y="3385"/>
              <a:ext cx="953" cy="273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27" name="Text Box 8"/>
            <p:cNvSpPr txBox="1">
              <a:spLocks noChangeArrowheads="1"/>
            </p:cNvSpPr>
            <p:nvPr/>
          </p:nvSpPr>
          <p:spPr bwMode="auto">
            <a:xfrm>
              <a:off x="4468" y="3430"/>
              <a:ext cx="9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nl-NL" sz="1800">
                <a:latin typeface="Arial" charset="0"/>
              </a:endParaRPr>
            </a:p>
          </p:txBody>
        </p:sp>
        <p:sp>
          <p:nvSpPr>
            <p:cNvPr id="19528" name="Text Box 9"/>
            <p:cNvSpPr txBox="1">
              <a:spLocks noChangeArrowheads="1"/>
            </p:cNvSpPr>
            <p:nvPr/>
          </p:nvSpPr>
          <p:spPr bwMode="auto">
            <a:xfrm>
              <a:off x="4468" y="3339"/>
              <a:ext cx="907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400" b="1">
                  <a:latin typeface="Arial" charset="0"/>
                </a:rPr>
                <a:t>Uitvoering werken</a:t>
              </a:r>
              <a:endParaRPr lang="nl-NL" sz="1400" b="1">
                <a:latin typeface="Arial" charset="0"/>
              </a:endParaRPr>
            </a:p>
          </p:txBody>
        </p:sp>
      </p:grpSp>
      <p:grpSp>
        <p:nvGrpSpPr>
          <p:cNvPr id="28682" name="Group 10"/>
          <p:cNvGrpSpPr>
            <a:grpSpLocks/>
          </p:cNvGrpSpPr>
          <p:nvPr/>
        </p:nvGrpSpPr>
        <p:grpSpPr bwMode="auto">
          <a:xfrm>
            <a:off x="4787900" y="4508500"/>
            <a:ext cx="1871663" cy="439738"/>
            <a:chOff x="3016" y="2704"/>
            <a:chExt cx="1179" cy="277"/>
          </a:xfrm>
        </p:grpSpPr>
        <p:sp>
          <p:nvSpPr>
            <p:cNvPr id="19524" name="Rectangle 11"/>
            <p:cNvSpPr>
              <a:spLocks noChangeArrowheads="1"/>
            </p:cNvSpPr>
            <p:nvPr/>
          </p:nvSpPr>
          <p:spPr bwMode="auto">
            <a:xfrm>
              <a:off x="3061" y="2704"/>
              <a:ext cx="1134" cy="27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25" name="Text Box 12"/>
            <p:cNvSpPr txBox="1">
              <a:spLocks noChangeArrowheads="1"/>
            </p:cNvSpPr>
            <p:nvPr/>
          </p:nvSpPr>
          <p:spPr bwMode="auto">
            <a:xfrm>
              <a:off x="3016" y="2750"/>
              <a:ext cx="11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Offertes firma’s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685" name="Group 13"/>
          <p:cNvGrpSpPr>
            <a:grpSpLocks/>
          </p:cNvGrpSpPr>
          <p:nvPr/>
        </p:nvGrpSpPr>
        <p:grpSpPr bwMode="auto">
          <a:xfrm>
            <a:off x="1258888" y="476250"/>
            <a:ext cx="1800225" cy="1512888"/>
            <a:chOff x="793" y="300"/>
            <a:chExt cx="1134" cy="953"/>
          </a:xfrm>
        </p:grpSpPr>
        <p:sp>
          <p:nvSpPr>
            <p:cNvPr id="19522" name="AutoShape 14"/>
            <p:cNvSpPr>
              <a:spLocks noChangeArrowheads="1"/>
            </p:cNvSpPr>
            <p:nvPr/>
          </p:nvSpPr>
          <p:spPr bwMode="auto">
            <a:xfrm>
              <a:off x="793" y="300"/>
              <a:ext cx="1134" cy="953"/>
            </a:xfrm>
            <a:prstGeom prst="flowChartDecis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23" name="Rectangle 15"/>
            <p:cNvSpPr>
              <a:spLocks noChangeArrowheads="1"/>
            </p:cNvSpPr>
            <p:nvPr/>
          </p:nvSpPr>
          <p:spPr bwMode="auto">
            <a:xfrm>
              <a:off x="975" y="663"/>
              <a:ext cx="771" cy="18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nl-BE" sz="1800">
                  <a:latin typeface="Arial" charset="0"/>
                </a:rPr>
                <a:t>inventaris?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688" name="Group 16"/>
          <p:cNvGrpSpPr>
            <a:grpSpLocks/>
          </p:cNvGrpSpPr>
          <p:nvPr/>
        </p:nvGrpSpPr>
        <p:grpSpPr bwMode="auto">
          <a:xfrm>
            <a:off x="3492500" y="549275"/>
            <a:ext cx="2101850" cy="1512888"/>
            <a:chOff x="2200" y="346"/>
            <a:chExt cx="1324" cy="953"/>
          </a:xfrm>
        </p:grpSpPr>
        <p:sp>
          <p:nvSpPr>
            <p:cNvPr id="19520" name="AutoShape 17"/>
            <p:cNvSpPr>
              <a:spLocks noChangeArrowheads="1"/>
            </p:cNvSpPr>
            <p:nvPr/>
          </p:nvSpPr>
          <p:spPr bwMode="auto">
            <a:xfrm>
              <a:off x="2200" y="346"/>
              <a:ext cx="1324" cy="953"/>
            </a:xfrm>
            <a:prstGeom prst="flowChartDecis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21" name="Text Box 18"/>
            <p:cNvSpPr txBox="1">
              <a:spLocks noChangeArrowheads="1"/>
            </p:cNvSpPr>
            <p:nvPr/>
          </p:nvSpPr>
          <p:spPr bwMode="auto">
            <a:xfrm>
              <a:off x="2381" y="709"/>
              <a:ext cx="9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EVALUATIE</a:t>
              </a:r>
              <a:endParaRPr lang="nl-NL" sz="1800">
                <a:latin typeface="Arial" charset="0"/>
              </a:endParaRPr>
            </a:p>
          </p:txBody>
        </p:sp>
      </p:grp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5580063" y="494188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BE"/>
          </a:p>
        </p:txBody>
      </p:sp>
      <p:grpSp>
        <p:nvGrpSpPr>
          <p:cNvPr id="28692" name="Group 20"/>
          <p:cNvGrpSpPr>
            <a:grpSpLocks/>
          </p:cNvGrpSpPr>
          <p:nvPr/>
        </p:nvGrpSpPr>
        <p:grpSpPr bwMode="auto">
          <a:xfrm>
            <a:off x="179388" y="5805488"/>
            <a:ext cx="1584325" cy="792162"/>
            <a:chOff x="113" y="3657"/>
            <a:chExt cx="998" cy="499"/>
          </a:xfrm>
        </p:grpSpPr>
        <p:sp>
          <p:nvSpPr>
            <p:cNvPr id="19518" name="Oval 21"/>
            <p:cNvSpPr>
              <a:spLocks noChangeArrowheads="1"/>
            </p:cNvSpPr>
            <p:nvPr/>
          </p:nvSpPr>
          <p:spPr bwMode="auto">
            <a:xfrm>
              <a:off x="113" y="3657"/>
              <a:ext cx="998" cy="49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19" name="Text Box 22"/>
            <p:cNvSpPr txBox="1">
              <a:spLocks noChangeArrowheads="1"/>
            </p:cNvSpPr>
            <p:nvPr/>
          </p:nvSpPr>
          <p:spPr bwMode="auto">
            <a:xfrm>
              <a:off x="204" y="3748"/>
              <a:ext cx="77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Advies 29Bn Log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695" name="Group 23"/>
          <p:cNvGrpSpPr>
            <a:grpSpLocks/>
          </p:cNvGrpSpPr>
          <p:nvPr/>
        </p:nvGrpSpPr>
        <p:grpSpPr bwMode="auto">
          <a:xfrm>
            <a:off x="2124075" y="5876925"/>
            <a:ext cx="1855788" cy="792163"/>
            <a:chOff x="1338" y="3702"/>
            <a:chExt cx="1169" cy="499"/>
          </a:xfrm>
        </p:grpSpPr>
        <p:sp>
          <p:nvSpPr>
            <p:cNvPr id="19516" name="Oval 24"/>
            <p:cNvSpPr>
              <a:spLocks noChangeArrowheads="1"/>
            </p:cNvSpPr>
            <p:nvPr/>
          </p:nvSpPr>
          <p:spPr bwMode="auto">
            <a:xfrm>
              <a:off x="1338" y="3702"/>
              <a:ext cx="1169" cy="49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17" name="Text Box 25"/>
            <p:cNvSpPr txBox="1">
              <a:spLocks noChangeArrowheads="1"/>
            </p:cNvSpPr>
            <p:nvPr/>
          </p:nvSpPr>
          <p:spPr bwMode="auto">
            <a:xfrm>
              <a:off x="1433" y="3793"/>
              <a:ext cx="90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Aanduiding pers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698" name="Group 26"/>
          <p:cNvGrpSpPr>
            <a:grpSpLocks/>
          </p:cNvGrpSpPr>
          <p:nvPr/>
        </p:nvGrpSpPr>
        <p:grpSpPr bwMode="auto">
          <a:xfrm>
            <a:off x="4356100" y="5876925"/>
            <a:ext cx="1584325" cy="792163"/>
            <a:chOff x="113" y="3657"/>
            <a:chExt cx="998" cy="499"/>
          </a:xfrm>
        </p:grpSpPr>
        <p:sp>
          <p:nvSpPr>
            <p:cNvPr id="19514" name="Oval 27"/>
            <p:cNvSpPr>
              <a:spLocks noChangeArrowheads="1"/>
            </p:cNvSpPr>
            <p:nvPr/>
          </p:nvSpPr>
          <p:spPr bwMode="auto">
            <a:xfrm>
              <a:off x="113" y="3657"/>
              <a:ext cx="998" cy="49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15" name="Text Box 28"/>
            <p:cNvSpPr txBox="1">
              <a:spLocks noChangeArrowheads="1"/>
            </p:cNvSpPr>
            <p:nvPr/>
          </p:nvSpPr>
          <p:spPr bwMode="auto">
            <a:xfrm>
              <a:off x="204" y="3748"/>
              <a:ext cx="7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afspraak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701" name="Group 29"/>
          <p:cNvGrpSpPr>
            <a:grpSpLocks/>
          </p:cNvGrpSpPr>
          <p:nvPr/>
        </p:nvGrpSpPr>
        <p:grpSpPr bwMode="auto">
          <a:xfrm>
            <a:off x="179388" y="620713"/>
            <a:ext cx="1042987" cy="863600"/>
            <a:chOff x="113" y="391"/>
            <a:chExt cx="657" cy="544"/>
          </a:xfrm>
        </p:grpSpPr>
        <p:sp>
          <p:nvSpPr>
            <p:cNvPr id="19512" name="Oval 30"/>
            <p:cNvSpPr>
              <a:spLocks noChangeArrowheads="1"/>
            </p:cNvSpPr>
            <p:nvPr/>
          </p:nvSpPr>
          <p:spPr bwMode="auto">
            <a:xfrm>
              <a:off x="113" y="391"/>
              <a:ext cx="657" cy="5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13" name="Text Box 31"/>
            <p:cNvSpPr txBox="1">
              <a:spLocks noChangeArrowheads="1"/>
            </p:cNvSpPr>
            <p:nvPr/>
          </p:nvSpPr>
          <p:spPr bwMode="auto">
            <a:xfrm>
              <a:off x="204" y="527"/>
              <a:ext cx="4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Tpt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704" name="Group 32"/>
          <p:cNvGrpSpPr>
            <a:grpSpLocks/>
          </p:cNvGrpSpPr>
          <p:nvPr/>
        </p:nvGrpSpPr>
        <p:grpSpPr bwMode="auto">
          <a:xfrm>
            <a:off x="1258888" y="2565400"/>
            <a:ext cx="1800225" cy="1512888"/>
            <a:chOff x="793" y="1616"/>
            <a:chExt cx="1134" cy="953"/>
          </a:xfrm>
        </p:grpSpPr>
        <p:sp>
          <p:nvSpPr>
            <p:cNvPr id="19510" name="AutoShape 33"/>
            <p:cNvSpPr>
              <a:spLocks noChangeArrowheads="1"/>
            </p:cNvSpPr>
            <p:nvPr/>
          </p:nvSpPr>
          <p:spPr bwMode="auto">
            <a:xfrm>
              <a:off x="793" y="1616"/>
              <a:ext cx="1134" cy="953"/>
            </a:xfrm>
            <a:prstGeom prst="flowChartDecis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11" name="Text Box 34"/>
            <p:cNvSpPr txBox="1">
              <a:spLocks noChangeArrowheads="1"/>
            </p:cNvSpPr>
            <p:nvPr/>
          </p:nvSpPr>
          <p:spPr bwMode="auto">
            <a:xfrm>
              <a:off x="930" y="1888"/>
              <a:ext cx="90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verwijderen/ afvoer?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707" name="Group 35"/>
          <p:cNvGrpSpPr>
            <a:grpSpLocks/>
          </p:cNvGrpSpPr>
          <p:nvPr/>
        </p:nvGrpSpPr>
        <p:grpSpPr bwMode="auto">
          <a:xfrm>
            <a:off x="4572000" y="2565400"/>
            <a:ext cx="1873250" cy="1512888"/>
            <a:chOff x="2880" y="1616"/>
            <a:chExt cx="1180" cy="953"/>
          </a:xfrm>
        </p:grpSpPr>
        <p:sp>
          <p:nvSpPr>
            <p:cNvPr id="19508" name="AutoShape 36"/>
            <p:cNvSpPr>
              <a:spLocks noChangeArrowheads="1"/>
            </p:cNvSpPr>
            <p:nvPr/>
          </p:nvSpPr>
          <p:spPr bwMode="auto">
            <a:xfrm>
              <a:off x="2880" y="1616"/>
              <a:ext cx="1134" cy="953"/>
            </a:xfrm>
            <a:prstGeom prst="flowChartDecis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09" name="Text Box 37"/>
            <p:cNvSpPr txBox="1">
              <a:spLocks noChangeArrowheads="1"/>
            </p:cNvSpPr>
            <p:nvPr/>
          </p:nvSpPr>
          <p:spPr bwMode="auto">
            <a:xfrm>
              <a:off x="3016" y="1842"/>
              <a:ext cx="1044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Eenvoudige</a:t>
              </a:r>
            </a:p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Handeling?</a:t>
              </a:r>
              <a:endParaRPr lang="nl-NL" sz="1800">
                <a:latin typeface="Arial" charset="0"/>
              </a:endParaRPr>
            </a:p>
          </p:txBody>
        </p:sp>
      </p:grpSp>
      <p:sp>
        <p:nvSpPr>
          <p:cNvPr id="28710" name="Line 38"/>
          <p:cNvSpPr>
            <a:spLocks noChangeShapeType="1"/>
          </p:cNvSpPr>
          <p:nvPr/>
        </p:nvSpPr>
        <p:spPr bwMode="auto">
          <a:xfrm>
            <a:off x="611188" y="1484313"/>
            <a:ext cx="0" cy="42497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BE"/>
          </a:p>
        </p:txBody>
      </p:sp>
      <p:sp>
        <p:nvSpPr>
          <p:cNvPr id="28711" name="Line 39"/>
          <p:cNvSpPr>
            <a:spLocks noChangeShapeType="1"/>
          </p:cNvSpPr>
          <p:nvPr/>
        </p:nvSpPr>
        <p:spPr bwMode="auto">
          <a:xfrm>
            <a:off x="1835150" y="6165850"/>
            <a:ext cx="28892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BE"/>
          </a:p>
        </p:txBody>
      </p:sp>
      <p:sp>
        <p:nvSpPr>
          <p:cNvPr id="28712" name="Line 40"/>
          <p:cNvSpPr>
            <a:spLocks noChangeShapeType="1"/>
          </p:cNvSpPr>
          <p:nvPr/>
        </p:nvSpPr>
        <p:spPr bwMode="auto">
          <a:xfrm>
            <a:off x="3995738" y="6237288"/>
            <a:ext cx="28892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BE"/>
          </a:p>
        </p:txBody>
      </p:sp>
      <p:sp>
        <p:nvSpPr>
          <p:cNvPr id="28713" name="Line 41"/>
          <p:cNvSpPr>
            <a:spLocks noChangeShapeType="1"/>
          </p:cNvSpPr>
          <p:nvPr/>
        </p:nvSpPr>
        <p:spPr bwMode="auto">
          <a:xfrm flipV="1">
            <a:off x="5940425" y="5805488"/>
            <a:ext cx="936625" cy="3603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BE"/>
          </a:p>
        </p:txBody>
      </p:sp>
      <p:grpSp>
        <p:nvGrpSpPr>
          <p:cNvPr id="28714" name="Group 42"/>
          <p:cNvGrpSpPr>
            <a:grpSpLocks/>
          </p:cNvGrpSpPr>
          <p:nvPr/>
        </p:nvGrpSpPr>
        <p:grpSpPr bwMode="auto">
          <a:xfrm>
            <a:off x="7019925" y="3716338"/>
            <a:ext cx="1512888" cy="2101850"/>
            <a:chOff x="4422" y="2341"/>
            <a:chExt cx="953" cy="1324"/>
          </a:xfrm>
        </p:grpSpPr>
        <p:sp>
          <p:nvSpPr>
            <p:cNvPr id="19498" name="Rectangle 43"/>
            <p:cNvSpPr>
              <a:spLocks noChangeArrowheads="1"/>
            </p:cNvSpPr>
            <p:nvPr/>
          </p:nvSpPr>
          <p:spPr bwMode="auto">
            <a:xfrm>
              <a:off x="4422" y="2341"/>
              <a:ext cx="953" cy="27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499" name="Rectangle 44"/>
            <p:cNvSpPr>
              <a:spLocks noChangeArrowheads="1"/>
            </p:cNvSpPr>
            <p:nvPr/>
          </p:nvSpPr>
          <p:spPr bwMode="auto">
            <a:xfrm>
              <a:off x="4422" y="2704"/>
              <a:ext cx="953" cy="27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BE"/>
            </a:p>
          </p:txBody>
        </p:sp>
        <p:sp>
          <p:nvSpPr>
            <p:cNvPr id="19500" name="Text Box 45"/>
            <p:cNvSpPr txBox="1">
              <a:spLocks noChangeArrowheads="1"/>
            </p:cNvSpPr>
            <p:nvPr/>
          </p:nvSpPr>
          <p:spPr bwMode="auto">
            <a:xfrm>
              <a:off x="4468" y="3067"/>
              <a:ext cx="9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…….</a:t>
              </a:r>
              <a:endParaRPr lang="nl-NL" sz="1800">
                <a:latin typeface="Arial" charset="0"/>
              </a:endParaRPr>
            </a:p>
          </p:txBody>
        </p:sp>
        <p:grpSp>
          <p:nvGrpSpPr>
            <p:cNvPr id="19501" name="Group 46"/>
            <p:cNvGrpSpPr>
              <a:grpSpLocks/>
            </p:cNvGrpSpPr>
            <p:nvPr/>
          </p:nvGrpSpPr>
          <p:grpSpPr bwMode="auto">
            <a:xfrm>
              <a:off x="4422" y="3339"/>
              <a:ext cx="953" cy="326"/>
              <a:chOff x="4422" y="3339"/>
              <a:chExt cx="953" cy="326"/>
            </a:xfrm>
          </p:grpSpPr>
          <p:sp>
            <p:nvSpPr>
              <p:cNvPr id="19505" name="Rectangle 47"/>
              <p:cNvSpPr>
                <a:spLocks noChangeArrowheads="1"/>
              </p:cNvSpPr>
              <p:nvPr/>
            </p:nvSpPr>
            <p:spPr bwMode="auto">
              <a:xfrm>
                <a:off x="4422" y="3385"/>
                <a:ext cx="953" cy="27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BE"/>
              </a:p>
            </p:txBody>
          </p:sp>
          <p:sp>
            <p:nvSpPr>
              <p:cNvPr id="19506" name="Text Box 48"/>
              <p:cNvSpPr txBox="1">
                <a:spLocks noChangeArrowheads="1"/>
              </p:cNvSpPr>
              <p:nvPr/>
            </p:nvSpPr>
            <p:spPr bwMode="auto">
              <a:xfrm>
                <a:off x="4468" y="3430"/>
                <a:ext cx="90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nl-NL" sz="1800">
                  <a:latin typeface="Arial" charset="0"/>
                </a:endParaRPr>
              </a:p>
            </p:txBody>
          </p:sp>
          <p:sp>
            <p:nvSpPr>
              <p:cNvPr id="19507" name="Text Box 49"/>
              <p:cNvSpPr txBox="1">
                <a:spLocks noChangeArrowheads="1"/>
              </p:cNvSpPr>
              <p:nvPr/>
            </p:nvSpPr>
            <p:spPr bwMode="auto">
              <a:xfrm>
                <a:off x="4468" y="3339"/>
                <a:ext cx="90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nl-BE" sz="1400" b="1">
                    <a:latin typeface="Arial" charset="0"/>
                  </a:rPr>
                  <a:t>Uitvoering werken</a:t>
                </a:r>
                <a:endParaRPr lang="nl-NL" sz="1400" b="1">
                  <a:latin typeface="Arial" charset="0"/>
                </a:endParaRPr>
              </a:p>
            </p:txBody>
          </p:sp>
        </p:grpSp>
        <p:sp>
          <p:nvSpPr>
            <p:cNvPr id="19502" name="Line 50"/>
            <p:cNvSpPr>
              <a:spLocks noChangeShapeType="1"/>
            </p:cNvSpPr>
            <p:nvPr/>
          </p:nvSpPr>
          <p:spPr bwMode="auto">
            <a:xfrm>
              <a:off x="4921" y="261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503" name="Line 51"/>
            <p:cNvSpPr>
              <a:spLocks noChangeShapeType="1"/>
            </p:cNvSpPr>
            <p:nvPr/>
          </p:nvSpPr>
          <p:spPr bwMode="auto">
            <a:xfrm>
              <a:off x="4694" y="2976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504" name="Line 52"/>
            <p:cNvSpPr>
              <a:spLocks noChangeShapeType="1"/>
            </p:cNvSpPr>
            <p:nvPr/>
          </p:nvSpPr>
          <p:spPr bwMode="auto">
            <a:xfrm>
              <a:off x="5012" y="3203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BE"/>
            </a:p>
          </p:txBody>
        </p:sp>
      </p:grpSp>
      <p:grpSp>
        <p:nvGrpSpPr>
          <p:cNvPr id="28725" name="Group 53"/>
          <p:cNvGrpSpPr>
            <a:grpSpLocks/>
          </p:cNvGrpSpPr>
          <p:nvPr/>
        </p:nvGrpSpPr>
        <p:grpSpPr bwMode="auto">
          <a:xfrm>
            <a:off x="3059113" y="2997200"/>
            <a:ext cx="1368425" cy="366713"/>
            <a:chOff x="1927" y="1888"/>
            <a:chExt cx="862" cy="231"/>
          </a:xfrm>
        </p:grpSpPr>
        <p:sp>
          <p:nvSpPr>
            <p:cNvPr id="19496" name="Line 54"/>
            <p:cNvSpPr>
              <a:spLocks noChangeShapeType="1"/>
            </p:cNvSpPr>
            <p:nvPr/>
          </p:nvSpPr>
          <p:spPr bwMode="auto">
            <a:xfrm>
              <a:off x="1927" y="2069"/>
              <a:ext cx="8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497" name="Text Box 55"/>
            <p:cNvSpPr txBox="1">
              <a:spLocks noChangeArrowheads="1"/>
            </p:cNvSpPr>
            <p:nvPr/>
          </p:nvSpPr>
          <p:spPr bwMode="auto">
            <a:xfrm>
              <a:off x="2064" y="1888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JA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728" name="Group 56"/>
          <p:cNvGrpSpPr>
            <a:grpSpLocks/>
          </p:cNvGrpSpPr>
          <p:nvPr/>
        </p:nvGrpSpPr>
        <p:grpSpPr bwMode="auto">
          <a:xfrm>
            <a:off x="2987675" y="765175"/>
            <a:ext cx="720725" cy="431800"/>
            <a:chOff x="1882" y="482"/>
            <a:chExt cx="454" cy="272"/>
          </a:xfrm>
        </p:grpSpPr>
        <p:sp>
          <p:nvSpPr>
            <p:cNvPr id="19494" name="Line 57"/>
            <p:cNvSpPr>
              <a:spLocks noChangeShapeType="1"/>
            </p:cNvSpPr>
            <p:nvPr/>
          </p:nvSpPr>
          <p:spPr bwMode="auto">
            <a:xfrm>
              <a:off x="1927" y="754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495" name="Text Box 58"/>
            <p:cNvSpPr txBox="1">
              <a:spLocks noChangeArrowheads="1"/>
            </p:cNvSpPr>
            <p:nvPr/>
          </p:nvSpPr>
          <p:spPr bwMode="auto">
            <a:xfrm>
              <a:off x="1882" y="482"/>
              <a:ext cx="4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NEE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731" name="Group 59"/>
          <p:cNvGrpSpPr>
            <a:grpSpLocks/>
          </p:cNvGrpSpPr>
          <p:nvPr/>
        </p:nvGrpSpPr>
        <p:grpSpPr bwMode="auto">
          <a:xfrm>
            <a:off x="1619250" y="1989138"/>
            <a:ext cx="2881313" cy="576262"/>
            <a:chOff x="1020" y="1253"/>
            <a:chExt cx="1815" cy="363"/>
          </a:xfrm>
        </p:grpSpPr>
        <p:sp>
          <p:nvSpPr>
            <p:cNvPr id="19489" name="Line 60"/>
            <p:cNvSpPr>
              <a:spLocks noChangeShapeType="1"/>
            </p:cNvSpPr>
            <p:nvPr/>
          </p:nvSpPr>
          <p:spPr bwMode="auto">
            <a:xfrm>
              <a:off x="1383" y="125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490" name="Line 61"/>
            <p:cNvSpPr>
              <a:spLocks noChangeShapeType="1"/>
            </p:cNvSpPr>
            <p:nvPr/>
          </p:nvSpPr>
          <p:spPr bwMode="auto">
            <a:xfrm>
              <a:off x="2835" y="1298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491" name="Line 62"/>
            <p:cNvSpPr>
              <a:spLocks noChangeShapeType="1"/>
            </p:cNvSpPr>
            <p:nvPr/>
          </p:nvSpPr>
          <p:spPr bwMode="auto">
            <a:xfrm flipH="1">
              <a:off x="1383" y="1480"/>
              <a:ext cx="14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492" name="Text Box 63"/>
            <p:cNvSpPr txBox="1">
              <a:spLocks noChangeArrowheads="1"/>
            </p:cNvSpPr>
            <p:nvPr/>
          </p:nvSpPr>
          <p:spPr bwMode="auto">
            <a:xfrm>
              <a:off x="1020" y="1298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JA</a:t>
              </a:r>
              <a:endParaRPr lang="nl-NL" sz="1800">
                <a:latin typeface="Arial" charset="0"/>
              </a:endParaRPr>
            </a:p>
          </p:txBody>
        </p:sp>
        <p:sp>
          <p:nvSpPr>
            <p:cNvPr id="19493" name="Text Box 64"/>
            <p:cNvSpPr txBox="1">
              <a:spLocks noChangeArrowheads="1"/>
            </p:cNvSpPr>
            <p:nvPr/>
          </p:nvSpPr>
          <p:spPr bwMode="auto">
            <a:xfrm>
              <a:off x="2336" y="125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JA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737" name="Group 65"/>
          <p:cNvGrpSpPr>
            <a:grpSpLocks/>
          </p:cNvGrpSpPr>
          <p:nvPr/>
        </p:nvGrpSpPr>
        <p:grpSpPr bwMode="auto">
          <a:xfrm>
            <a:off x="6372225" y="2924175"/>
            <a:ext cx="1439863" cy="792163"/>
            <a:chOff x="4014" y="1842"/>
            <a:chExt cx="907" cy="499"/>
          </a:xfrm>
        </p:grpSpPr>
        <p:sp>
          <p:nvSpPr>
            <p:cNvPr id="19486" name="Line 66"/>
            <p:cNvSpPr>
              <a:spLocks noChangeShapeType="1"/>
            </p:cNvSpPr>
            <p:nvPr/>
          </p:nvSpPr>
          <p:spPr bwMode="auto">
            <a:xfrm>
              <a:off x="4014" y="2069"/>
              <a:ext cx="9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487" name="Line 67"/>
            <p:cNvSpPr>
              <a:spLocks noChangeShapeType="1"/>
            </p:cNvSpPr>
            <p:nvPr/>
          </p:nvSpPr>
          <p:spPr bwMode="auto">
            <a:xfrm>
              <a:off x="4921" y="2069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488" name="Text Box 68"/>
            <p:cNvSpPr txBox="1">
              <a:spLocks noChangeArrowheads="1"/>
            </p:cNvSpPr>
            <p:nvPr/>
          </p:nvSpPr>
          <p:spPr bwMode="auto">
            <a:xfrm>
              <a:off x="4241" y="1842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JA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741" name="Group 69"/>
          <p:cNvGrpSpPr>
            <a:grpSpLocks/>
          </p:cNvGrpSpPr>
          <p:nvPr/>
        </p:nvGrpSpPr>
        <p:grpSpPr bwMode="auto">
          <a:xfrm>
            <a:off x="5651500" y="836613"/>
            <a:ext cx="1296988" cy="431800"/>
            <a:chOff x="3560" y="527"/>
            <a:chExt cx="817" cy="272"/>
          </a:xfrm>
        </p:grpSpPr>
        <p:sp>
          <p:nvSpPr>
            <p:cNvPr id="19484" name="Line 70"/>
            <p:cNvSpPr>
              <a:spLocks noChangeShapeType="1"/>
            </p:cNvSpPr>
            <p:nvPr/>
          </p:nvSpPr>
          <p:spPr bwMode="auto">
            <a:xfrm>
              <a:off x="3560" y="799"/>
              <a:ext cx="8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485" name="Text Box 71"/>
            <p:cNvSpPr txBox="1">
              <a:spLocks noChangeArrowheads="1"/>
            </p:cNvSpPr>
            <p:nvPr/>
          </p:nvSpPr>
          <p:spPr bwMode="auto">
            <a:xfrm>
              <a:off x="3560" y="527"/>
              <a:ext cx="4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NEE</a:t>
              </a:r>
              <a:endParaRPr lang="nl-NL" sz="1800">
                <a:latin typeface="Arial" charset="0"/>
              </a:endParaRPr>
            </a:p>
          </p:txBody>
        </p:sp>
      </p:grpSp>
      <p:grpSp>
        <p:nvGrpSpPr>
          <p:cNvPr id="28744" name="Group 72"/>
          <p:cNvGrpSpPr>
            <a:grpSpLocks/>
          </p:cNvGrpSpPr>
          <p:nvPr/>
        </p:nvGrpSpPr>
        <p:grpSpPr bwMode="auto">
          <a:xfrm>
            <a:off x="4643438" y="4076700"/>
            <a:ext cx="865187" cy="431800"/>
            <a:chOff x="2925" y="2568"/>
            <a:chExt cx="545" cy="272"/>
          </a:xfrm>
        </p:grpSpPr>
        <p:sp>
          <p:nvSpPr>
            <p:cNvPr id="19482" name="Line 73"/>
            <p:cNvSpPr>
              <a:spLocks noChangeShapeType="1"/>
            </p:cNvSpPr>
            <p:nvPr/>
          </p:nvSpPr>
          <p:spPr bwMode="auto">
            <a:xfrm>
              <a:off x="3470" y="2568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19483" name="Text Box 74"/>
            <p:cNvSpPr txBox="1">
              <a:spLocks noChangeArrowheads="1"/>
            </p:cNvSpPr>
            <p:nvPr/>
          </p:nvSpPr>
          <p:spPr bwMode="auto">
            <a:xfrm>
              <a:off x="2925" y="2568"/>
              <a:ext cx="4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BE" sz="1800">
                  <a:latin typeface="Arial" charset="0"/>
                </a:rPr>
                <a:t>NEE</a:t>
              </a:r>
              <a:endParaRPr lang="nl-NL" sz="1800">
                <a:latin typeface="Arial" charset="0"/>
              </a:endParaRPr>
            </a:p>
          </p:txBody>
        </p:sp>
      </p:grpSp>
      <p:pic>
        <p:nvPicPr>
          <p:cNvPr id="28747" name="Picture 75" descr="ANd9GcRSln-jDOa8IozcQ5XqQYSW_iq3F2rJw2qM3RkS2rL01LWd6gX5mlaQ144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60800"/>
            <a:ext cx="13398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48" name="Picture 76" descr="ANd9GcRSln-jDOa8IozcQ5XqQYSW_iq3F2rJw2qM3RkS2rL01LWd6gX5mlaQ144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5516563"/>
            <a:ext cx="1239838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1" grpId="0" animBg="1"/>
      <p:bldP spid="28710" grpId="0" animBg="1"/>
      <p:bldP spid="28711" grpId="0" animBg="1"/>
      <p:bldP spid="28712" grpId="0" animBg="1"/>
      <p:bldP spid="287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792413"/>
            <a:ext cx="7772400" cy="3303587"/>
          </a:xfrm>
        </p:spPr>
        <p:txBody>
          <a:bodyPr/>
          <a:lstStyle/>
          <a:p>
            <a:r>
              <a:rPr lang="nl-BE" sz="2800" smtClean="0"/>
              <a:t>GEEN INVENTARIS ASBEST IN MAT</a:t>
            </a:r>
          </a:p>
          <a:p>
            <a:r>
              <a:rPr lang="nl-BE" sz="2800" smtClean="0"/>
              <a:t>LATERALE ADVIES OPGEVRAAGD</a:t>
            </a:r>
          </a:p>
          <a:p>
            <a:r>
              <a:rPr lang="nl-BE" sz="2800" smtClean="0"/>
              <a:t>LDPBW NIET BETROKKEN BIJ ALLE STAPPEN</a:t>
            </a:r>
          </a:p>
          <a:p>
            <a:r>
              <a:rPr lang="nl-BE" sz="2800" smtClean="0"/>
              <a:t>PROBLEMEN INTERNE COMMS DST TPT </a:t>
            </a:r>
          </a:p>
          <a:p>
            <a:r>
              <a:rPr lang="nl-BE" sz="2800" smtClean="0"/>
              <a:t>GEEN REACTIE BIJ AFSPRAAK</a:t>
            </a:r>
          </a:p>
          <a:p>
            <a:r>
              <a:rPr lang="nl-BE" sz="2800" smtClean="0"/>
              <a:t>WERKEN DOOR DERDEN NIET OPGEVOLGD</a:t>
            </a:r>
            <a:endParaRPr lang="nl-NL" sz="2800" smtClean="0"/>
          </a:p>
        </p:txBody>
      </p:sp>
      <p:pic>
        <p:nvPicPr>
          <p:cNvPr id="20482" name="Picture 3" descr="ANd9GcRSln-jDOa8IozcQ5XqQYSW_iq3F2rJw2qM3RkS2rL01LWd6gX5mlaQ144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260350"/>
            <a:ext cx="2247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2060575"/>
            <a:ext cx="8569325" cy="2520950"/>
          </a:xfrm>
        </p:spPr>
        <p:txBody>
          <a:bodyPr/>
          <a:lstStyle/>
          <a:p>
            <a:r>
              <a:rPr lang="nl-BE" smtClean="0"/>
              <a:t>INVENTARIS ASBEST IN MAT *</a:t>
            </a:r>
          </a:p>
          <a:p>
            <a:r>
              <a:rPr lang="nl-BE" smtClean="0"/>
              <a:t>PROCEDURE WERKEN DOOR DERDEN *</a:t>
            </a:r>
          </a:p>
          <a:p>
            <a:r>
              <a:rPr lang="nl-BE" smtClean="0"/>
              <a:t>ALLE BESLISSINGEN VIA DIENSTHOOFD</a:t>
            </a:r>
          </a:p>
          <a:p>
            <a:r>
              <a:rPr lang="nl-BE" smtClean="0"/>
              <a:t>LDPBW BIJ ELKE STAP BETREKKEN</a:t>
            </a:r>
            <a:endParaRPr lang="nl-NL" smtClean="0"/>
          </a:p>
        </p:txBody>
      </p:sp>
      <p:pic>
        <p:nvPicPr>
          <p:cNvPr id="21506" name="Picture 3" descr="ANd9GcT3DWTEnYLtP-C21xXqSi2w1cx4eWfhcbJb8VMNmPW3UFRWY1g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260350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11188" y="5013325"/>
            <a:ext cx="7993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1800">
                <a:latin typeface="Arial" charset="0"/>
              </a:rPr>
              <a:t>* WORDT OPGENOMEN IN LPP 2012 NAVSUPPORT</a:t>
            </a:r>
            <a:endParaRPr lang="nl-NL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/>
      <p:bldP spid="307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BE" smtClean="0"/>
              <a:t>VRAGEN?</a:t>
            </a:r>
            <a:endParaRPr lang="nl-NL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urier New"/>
        <a:ea typeface=""/>
        <a:cs typeface=""/>
      </a:majorFont>
      <a:minorFont>
        <a:latin typeface="Courier N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3871</TotalTime>
  <Words>96</Words>
  <Application>Microsoft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12</vt:i4>
      </vt:variant>
      <vt:variant>
        <vt:lpstr>Slide Titles</vt:lpstr>
      </vt:variant>
      <vt:variant>
        <vt:i4>9</vt:i4>
      </vt:variant>
    </vt:vector>
  </HeadingPairs>
  <TitlesOfParts>
    <vt:vector size="24" baseType="lpstr">
      <vt:lpstr>Times New Roman</vt:lpstr>
      <vt:lpstr>Arial</vt:lpstr>
      <vt:lpstr>Courier New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BIJZONDERE BOC</vt:lpstr>
      <vt:lpstr>?</vt:lpstr>
      <vt:lpstr>Slide 3</vt:lpstr>
      <vt:lpstr>Slide 4</vt:lpstr>
      <vt:lpstr>Slide 5</vt:lpstr>
      <vt:lpstr>Slide 6</vt:lpstr>
      <vt:lpstr>Slide 7</vt:lpstr>
      <vt:lpstr>Slide 8</vt:lpstr>
      <vt:lpstr>VRAGEN?</vt:lpstr>
    </vt:vector>
  </TitlesOfParts>
  <Company>DE KIE NV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VERBRUG</dc:creator>
  <cp:lastModifiedBy>de grieve.w</cp:lastModifiedBy>
  <cp:revision>99</cp:revision>
  <cp:lastPrinted>2005-04-21T09:25:18Z</cp:lastPrinted>
  <dcterms:created xsi:type="dcterms:W3CDTF">2004-12-09T10:30:54Z</dcterms:created>
  <dcterms:modified xsi:type="dcterms:W3CDTF">2011-11-25T08:19:37Z</dcterms:modified>
</cp:coreProperties>
</file>