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1406020"/>
            <a:ext cx="6172199" cy="2251579"/>
          </a:xfrm>
        </p:spPr>
        <p:txBody>
          <a:bodyPr lIns="0" rIns="0" anchor="t">
            <a:noAutofit/>
          </a:bodyPr>
          <a:lstStyle>
            <a:lvl1pPr>
              <a:defRPr sz="6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3905864"/>
            <a:ext cx="6172200" cy="1123336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8CD76-25FF-434A-9AEF-6B4225E301EB}" type="datetimeFigureOut">
              <a:rPr lang="en-US" smtClean="0"/>
              <a:t>12/16/2014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1FF4D5E-2051-4A96-8F26-9E5725FD895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4400" y="1554480"/>
            <a:ext cx="4222308" cy="388620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8CD76-25FF-434A-9AEF-6B4225E301EB}" type="datetimeFigureOut">
              <a:rPr lang="en-US" smtClean="0"/>
              <a:t>12/16/2014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F4D5E-2051-4A96-8F26-9E5725FD895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69848" y="1554480"/>
            <a:ext cx="2075688" cy="3886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6432" y="1554480"/>
            <a:ext cx="4224528" cy="3886200"/>
          </a:xfrm>
        </p:spPr>
        <p:txBody>
          <a:bodyPr vert="eaVer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8CD76-25FF-434A-9AEF-6B4225E301EB}" type="datetimeFigureOut">
              <a:rPr lang="en-US" smtClean="0"/>
              <a:t>12/16/2014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F4D5E-2051-4A96-8F26-9E5725FD895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56432" y="1545336"/>
            <a:ext cx="4224528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7C8CD76-25FF-434A-9AEF-6B4225E301EB}" type="datetimeFigureOut">
              <a:rPr lang="en-US" smtClean="0"/>
              <a:t>12/16/2014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1FF4D5E-2051-4A96-8F26-9E5725FD8958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1472184"/>
            <a:ext cx="6172200" cy="2130552"/>
          </a:xfrm>
        </p:spPr>
        <p:txBody>
          <a:bodyPr anchor="t">
            <a:noAutofit/>
          </a:bodyPr>
          <a:lstStyle>
            <a:lvl1pPr algn="l">
              <a:defRPr sz="48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3886200"/>
            <a:ext cx="6172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8CD76-25FF-434A-9AEF-6B4225E301EB}" type="datetimeFigureOut">
              <a:rPr lang="en-US" smtClean="0"/>
              <a:t>12/16/2014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1FF4D5E-2051-4A96-8F26-9E5725FD895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6325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86998" y="1915859"/>
            <a:ext cx="3646966" cy="288142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6754" y="1915881"/>
            <a:ext cx="3639311" cy="288139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8CD76-25FF-434A-9AEF-6B4225E301EB}" type="datetimeFigureOut">
              <a:rPr lang="en-US" smtClean="0"/>
              <a:t>12/16/2014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1FF4D5E-2051-4A96-8F26-9E5725FD8958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5734" cy="1066799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1" y="1916113"/>
            <a:ext cx="3638550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860676"/>
            <a:ext cx="3638550" cy="28828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2625" y="1916113"/>
            <a:ext cx="3660775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2626" y="2860676"/>
            <a:ext cx="3651250" cy="28829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8CD76-25FF-434A-9AEF-6B4225E301EB}" type="datetimeFigureOut">
              <a:rPr lang="en-US" smtClean="0"/>
              <a:t>12/16/2014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1FF4D5E-2051-4A96-8F26-9E5725FD8958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162800" y="1551543"/>
            <a:ext cx="1828800" cy="365125"/>
          </a:xfrm>
        </p:spPr>
        <p:txBody>
          <a:bodyPr/>
          <a:lstStyle/>
          <a:p>
            <a:fld id="{D7C8CD76-25FF-434A-9AEF-6B4225E301EB}" type="datetimeFigureOut">
              <a:rPr lang="en-US" smtClean="0"/>
              <a:t>12/16/2014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1FF4D5E-2051-4A96-8F26-9E5725FD8958}" type="slidenum">
              <a:rPr lang="en-US" smtClean="0"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8CD76-25FF-434A-9AEF-6B4225E301EB}" type="datetimeFigureOut">
              <a:rPr lang="en-US" smtClean="0"/>
              <a:t>12/16/2014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F4D5E-2051-4A96-8F26-9E5725FD895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450" y="1920876"/>
            <a:ext cx="3654425" cy="288924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6425"/>
            <a:ext cx="3629025" cy="1041400"/>
          </a:xfrm>
        </p:spPr>
        <p:txBody>
          <a:bodyPr anchor="t">
            <a:normAutofit/>
          </a:bodyPr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920875"/>
            <a:ext cx="3629025" cy="1812925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8CD76-25FF-434A-9AEF-6B4225E301EB}" type="datetimeFigureOut">
              <a:rPr lang="en-US" smtClean="0"/>
              <a:t>12/16/2014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1FF4D5E-2051-4A96-8F26-9E5725FD895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0074"/>
            <a:ext cx="2074862" cy="1981201"/>
          </a:xfrm>
          <a:ln>
            <a:noFill/>
          </a:ln>
        </p:spPr>
        <p:txBody>
          <a:bodyPr anchor="t">
            <a:normAutofit/>
          </a:bodyPr>
          <a:lstStyle>
            <a:lvl1pPr algn="l">
              <a:defRPr sz="1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63862" y="1650999"/>
            <a:ext cx="5627687" cy="42207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63862" y="614363"/>
            <a:ext cx="3741738" cy="90963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8CD76-25FF-434A-9AEF-6B4225E301EB}" type="datetimeFigureOut">
              <a:rPr lang="en-US" smtClean="0"/>
              <a:t>12/16/2014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1FF4D5E-2051-4A96-8F26-9E5725FD895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1554480"/>
            <a:ext cx="2073348" cy="19794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54400" y="1547036"/>
            <a:ext cx="4222308" cy="38862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189468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C8CD76-25FF-434A-9AEF-6B4225E301EB}" type="datetimeFigureOut">
              <a:rPr lang="en-US" smtClean="0"/>
              <a:t>12/16/2014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9848" y="6356350"/>
            <a:ext cx="5102352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59752" y="6356350"/>
            <a:ext cx="113768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FF4D5E-2051-4A96-8F26-9E5725FD8958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1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2030" y="2132856"/>
            <a:ext cx="8229600" cy="2088232"/>
          </a:xfrm>
        </p:spPr>
        <p:txBody>
          <a:bodyPr/>
          <a:lstStyle/>
          <a:p>
            <a:r>
              <a:rPr lang="nl-BE" sz="6000" dirty="0" smtClean="0"/>
              <a:t>Nieuwe Schedule 51</a:t>
            </a:r>
            <a:br>
              <a:rPr lang="nl-BE" sz="6000" dirty="0" smtClean="0"/>
            </a:br>
            <a:r>
              <a:rPr lang="nl-BE" sz="6000" dirty="0" smtClean="0"/>
              <a:t>Nouvelle Schedule 51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700808"/>
            <a:ext cx="6400800" cy="2592288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026" name="Picture 2" descr="C:\Users\raspoet.r\Pictures\product_2548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2564904"/>
            <a:ext cx="2520280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539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69848" y="1554480"/>
            <a:ext cx="7174560" cy="1979466"/>
          </a:xfrm>
        </p:spPr>
        <p:txBody>
          <a:bodyPr>
            <a:noAutofit/>
          </a:bodyPr>
          <a:lstStyle/>
          <a:p>
            <a:r>
              <a:rPr lang="nl-BE" sz="4400" dirty="0" smtClean="0"/>
              <a:t> </a:t>
            </a:r>
            <a:r>
              <a:rPr lang="nl-BE" sz="4400" dirty="0" err="1" smtClean="0"/>
              <a:t>Rav</a:t>
            </a:r>
            <a:r>
              <a:rPr lang="nl-BE" sz="4400" dirty="0" smtClean="0"/>
              <a:t> </a:t>
            </a:r>
            <a:r>
              <a:rPr lang="nl-BE" sz="4400" dirty="0" err="1" smtClean="0"/>
              <a:t>Med</a:t>
            </a:r>
            <a:r>
              <a:rPr lang="nl-BE" sz="4400" dirty="0" smtClean="0"/>
              <a:t> Team 4 EMI</a:t>
            </a:r>
            <a:br>
              <a:rPr lang="nl-BE" sz="4400" dirty="0" smtClean="0"/>
            </a:br>
            <a:r>
              <a:rPr lang="nl-BE" sz="4400" dirty="0"/>
              <a:t/>
            </a:r>
            <a:br>
              <a:rPr lang="nl-BE" sz="4400" dirty="0"/>
            </a:br>
            <a:endParaRPr lang="en-US" sz="4400" dirty="0"/>
          </a:p>
        </p:txBody>
      </p:sp>
      <p:pic>
        <p:nvPicPr>
          <p:cNvPr id="4" name="Content Placeholder 3" descr="C:\Users\raspoet.r\Pictures\product_2548_1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564904"/>
            <a:ext cx="3456384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4727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nl-BE" sz="2000" b="1" dirty="0" smtClean="0"/>
              <a:t>De noodzaak van een nieuwe </a:t>
            </a:r>
            <a:r>
              <a:rPr lang="nl-BE" sz="2000" b="1" dirty="0" err="1" smtClean="0"/>
              <a:t>schedule</a:t>
            </a:r>
            <a:r>
              <a:rPr lang="nl-BE" sz="2000" b="1" dirty="0" smtClean="0"/>
              <a:t> 51 dient verantwoord te worden door de SLPPT en de arbeidsgeneesheer. De </a:t>
            </a:r>
            <a:r>
              <a:rPr lang="nl-BE" sz="2000" b="1" dirty="0" err="1" smtClean="0"/>
              <a:t>Rav</a:t>
            </a:r>
            <a:r>
              <a:rPr lang="nl-BE" sz="2000" b="1" dirty="0" smtClean="0"/>
              <a:t> </a:t>
            </a:r>
            <a:r>
              <a:rPr lang="nl-BE" sz="2000" b="1" dirty="0" err="1" smtClean="0"/>
              <a:t>Med</a:t>
            </a:r>
            <a:r>
              <a:rPr lang="nl-BE" sz="2000" b="1" dirty="0" smtClean="0"/>
              <a:t> zal, na afspraak via mail, de betrokken dienst verwittigen voor afhaling van de </a:t>
            </a:r>
            <a:r>
              <a:rPr lang="nl-BE" sz="2000" b="1" dirty="0" err="1" smtClean="0"/>
              <a:t>schedule</a:t>
            </a:r>
            <a:r>
              <a:rPr lang="nl-BE" sz="2000" b="1" dirty="0" smtClean="0"/>
              <a:t> 051</a:t>
            </a:r>
          </a:p>
          <a:p>
            <a:r>
              <a:rPr lang="nl-BE" sz="2000" b="1" dirty="0" smtClean="0"/>
              <a:t>La </a:t>
            </a:r>
            <a:r>
              <a:rPr lang="nl-BE" sz="2000" b="1" dirty="0" err="1" smtClean="0"/>
              <a:t>nécessité</a:t>
            </a:r>
            <a:r>
              <a:rPr lang="nl-BE" sz="2000" b="1" dirty="0" smtClean="0"/>
              <a:t> </a:t>
            </a:r>
            <a:r>
              <a:rPr lang="nl-BE" sz="2000" b="1" dirty="0" err="1" smtClean="0"/>
              <a:t>d’une</a:t>
            </a:r>
            <a:r>
              <a:rPr lang="nl-BE" sz="2000" b="1" dirty="0" smtClean="0"/>
              <a:t> nouvelle </a:t>
            </a:r>
            <a:r>
              <a:rPr lang="nl-BE" sz="2000" b="1" dirty="0" err="1" smtClean="0"/>
              <a:t>schédule</a:t>
            </a:r>
            <a:r>
              <a:rPr lang="nl-BE" sz="2000" b="1" dirty="0" smtClean="0"/>
              <a:t> 51 </a:t>
            </a:r>
            <a:r>
              <a:rPr lang="nl-BE" sz="2000" b="1" dirty="0" err="1" smtClean="0"/>
              <a:t>doit</a:t>
            </a:r>
            <a:r>
              <a:rPr lang="nl-BE" sz="2000" b="1" dirty="0" smtClean="0"/>
              <a:t> </a:t>
            </a:r>
            <a:r>
              <a:rPr lang="nl-BE" sz="2000" b="1" dirty="0" err="1" smtClean="0"/>
              <a:t>être</a:t>
            </a:r>
            <a:r>
              <a:rPr lang="nl-BE" sz="2000" b="1" dirty="0" smtClean="0"/>
              <a:t> </a:t>
            </a:r>
            <a:r>
              <a:rPr lang="nl-BE" sz="2000" b="1" dirty="0" err="1" smtClean="0"/>
              <a:t>justifiée</a:t>
            </a:r>
            <a:r>
              <a:rPr lang="nl-BE" sz="2000" b="1" dirty="0" smtClean="0"/>
              <a:t> par </a:t>
            </a:r>
            <a:r>
              <a:rPr lang="nl-BE" sz="2000" b="1" dirty="0" err="1" smtClean="0"/>
              <a:t>le</a:t>
            </a:r>
            <a:r>
              <a:rPr lang="nl-BE" sz="2000" b="1" dirty="0" smtClean="0"/>
              <a:t> service SLPPT et </a:t>
            </a:r>
            <a:r>
              <a:rPr lang="nl-BE" sz="2000" b="1" dirty="0" err="1" smtClean="0"/>
              <a:t>un</a:t>
            </a:r>
            <a:r>
              <a:rPr lang="nl-BE" sz="2000" b="1" dirty="0" smtClean="0"/>
              <a:t> </a:t>
            </a:r>
            <a:r>
              <a:rPr lang="nl-BE" sz="2000" b="1" dirty="0" err="1" smtClean="0"/>
              <a:t>médecin</a:t>
            </a:r>
            <a:r>
              <a:rPr lang="nl-BE" sz="2000" b="1" dirty="0" smtClean="0"/>
              <a:t> de </a:t>
            </a:r>
            <a:r>
              <a:rPr lang="nl-BE" sz="2000" b="1" dirty="0" err="1" smtClean="0"/>
              <a:t>travail</a:t>
            </a:r>
            <a:r>
              <a:rPr lang="nl-BE" sz="2000" b="1" dirty="0" smtClean="0"/>
              <a:t>. Le </a:t>
            </a:r>
            <a:r>
              <a:rPr lang="nl-BE" sz="2000" b="1" dirty="0" err="1" smtClean="0"/>
              <a:t>Rav</a:t>
            </a:r>
            <a:r>
              <a:rPr lang="nl-BE" sz="2000" b="1" dirty="0" smtClean="0"/>
              <a:t> </a:t>
            </a:r>
            <a:r>
              <a:rPr lang="nl-BE" sz="2000" b="1" dirty="0" err="1" smtClean="0"/>
              <a:t>Med</a:t>
            </a:r>
            <a:r>
              <a:rPr lang="nl-BE" sz="2000" b="1" dirty="0" smtClean="0"/>
              <a:t> </a:t>
            </a:r>
            <a:r>
              <a:rPr lang="nl-BE" sz="2000" b="1" dirty="0" err="1" smtClean="0"/>
              <a:t>informera</a:t>
            </a:r>
            <a:r>
              <a:rPr lang="nl-BE" sz="2000" b="1" dirty="0" smtClean="0"/>
              <a:t>  </a:t>
            </a:r>
            <a:r>
              <a:rPr lang="nl-BE" sz="2000" b="1" dirty="0" err="1" smtClean="0"/>
              <a:t>l’intréssé</a:t>
            </a:r>
            <a:r>
              <a:rPr lang="nl-BE" sz="2000" b="1" dirty="0" smtClean="0"/>
              <a:t> en question du moment de </a:t>
            </a:r>
            <a:r>
              <a:rPr lang="nl-BE" sz="2000" b="1" dirty="0" err="1" smtClean="0"/>
              <a:t>venir</a:t>
            </a:r>
            <a:r>
              <a:rPr lang="nl-BE" sz="2000" b="1" dirty="0" smtClean="0"/>
              <a:t> </a:t>
            </a:r>
            <a:r>
              <a:rPr lang="nl-BE" sz="2000" b="1" dirty="0" err="1" smtClean="0"/>
              <a:t>chercher</a:t>
            </a:r>
            <a:r>
              <a:rPr lang="nl-BE" sz="2000" b="1" dirty="0" smtClean="0"/>
              <a:t> la </a:t>
            </a:r>
            <a:r>
              <a:rPr lang="nl-BE" sz="2000" b="1" dirty="0" err="1" smtClean="0"/>
              <a:t>schédule</a:t>
            </a:r>
            <a:r>
              <a:rPr lang="nl-BE" sz="2000" b="1" dirty="0" smtClean="0"/>
              <a:t> 51 </a:t>
            </a:r>
            <a:r>
              <a:rPr lang="nl-BE" sz="2000" b="1" dirty="0" err="1" smtClean="0"/>
              <a:t>après</a:t>
            </a:r>
            <a:r>
              <a:rPr lang="nl-BE" sz="2000" b="1" dirty="0" smtClean="0"/>
              <a:t> </a:t>
            </a:r>
            <a:r>
              <a:rPr lang="nl-BE" sz="2000" b="1" dirty="0" err="1" smtClean="0"/>
              <a:t>un</a:t>
            </a:r>
            <a:r>
              <a:rPr lang="nl-BE" sz="2000" b="1" dirty="0" smtClean="0"/>
              <a:t> rendez-vous par mail.</a:t>
            </a:r>
            <a:endParaRPr lang="en-US" sz="2000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 descr="C:\Users\raspoet.r\Pictures\product_2548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604209"/>
            <a:ext cx="2463800" cy="246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1947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34682"/>
          </a:xfrm>
        </p:spPr>
        <p:txBody>
          <a:bodyPr>
            <a:normAutofit fontScale="90000"/>
          </a:bodyPr>
          <a:lstStyle/>
          <a:p>
            <a:r>
              <a:rPr lang="nl-BE" sz="4400" dirty="0" smtClean="0"/>
              <a:t/>
            </a:r>
            <a:br>
              <a:rPr lang="nl-BE" sz="4400" dirty="0" smtClean="0"/>
            </a:br>
            <a:r>
              <a:rPr lang="nl-BE" sz="4400" dirty="0"/>
              <a:t/>
            </a:r>
            <a:br>
              <a:rPr lang="nl-BE" sz="4400" dirty="0"/>
            </a:br>
            <a:r>
              <a:rPr lang="nl-BE" sz="4400" dirty="0" smtClean="0"/>
              <a:t/>
            </a:r>
            <a:br>
              <a:rPr lang="nl-BE" sz="4400" dirty="0" smtClean="0"/>
            </a:br>
            <a:r>
              <a:rPr lang="nl-BE" sz="4400" dirty="0" smtClean="0"/>
              <a:t/>
            </a:r>
            <a:br>
              <a:rPr lang="nl-BE" sz="4400" dirty="0" smtClean="0"/>
            </a:br>
            <a:r>
              <a:rPr lang="nl-BE" sz="4400" dirty="0" smtClean="0"/>
              <a:t>Vervallen en gebruikte  items van </a:t>
            </a:r>
            <a:r>
              <a:rPr lang="nl-BE" sz="4400" dirty="0" err="1" smtClean="0"/>
              <a:t>sched</a:t>
            </a:r>
            <a:r>
              <a:rPr lang="nl-BE" sz="4400" dirty="0" smtClean="0"/>
              <a:t> 51</a:t>
            </a:r>
            <a:br>
              <a:rPr lang="nl-BE" sz="4400" dirty="0" smtClean="0"/>
            </a:br>
            <a:r>
              <a:rPr lang="nl-BE" sz="4400" dirty="0" smtClean="0"/>
              <a:t/>
            </a:r>
            <a:br>
              <a:rPr lang="nl-BE" sz="4400" dirty="0" smtClean="0"/>
            </a:br>
            <a:r>
              <a:rPr lang="nl-BE" sz="4400" dirty="0" smtClean="0"/>
              <a:t>Des items </a:t>
            </a:r>
            <a:r>
              <a:rPr lang="nl-BE" sz="4400" dirty="0" err="1" smtClean="0"/>
              <a:t>périmés</a:t>
            </a:r>
            <a:r>
              <a:rPr lang="nl-BE" sz="4400" dirty="0" smtClean="0"/>
              <a:t> et consommés des </a:t>
            </a:r>
            <a:r>
              <a:rPr lang="nl-BE" sz="4400" dirty="0" err="1" smtClean="0"/>
              <a:t>schéd</a:t>
            </a:r>
            <a:r>
              <a:rPr lang="nl-BE" sz="4400" dirty="0" smtClean="0"/>
              <a:t> 51</a:t>
            </a:r>
            <a:endParaRPr lang="en-US" sz="4400" dirty="0"/>
          </a:p>
        </p:txBody>
      </p:sp>
      <p:pic>
        <p:nvPicPr>
          <p:cNvPr id="3074" name="Picture 2" descr="C:\Users\raspoet.r\Pictures\product_2548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136600"/>
            <a:ext cx="2160240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533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nl-BE" sz="2000" b="1" dirty="0" smtClean="0"/>
              <a:t>Er dient geen bestelling van de items te gebeuren. De klant verwittigt de </a:t>
            </a:r>
            <a:r>
              <a:rPr lang="nl-BE" sz="2000" b="1" dirty="0" err="1" smtClean="0"/>
              <a:t>Rav</a:t>
            </a:r>
            <a:r>
              <a:rPr lang="nl-BE" sz="2000" b="1" dirty="0" smtClean="0"/>
              <a:t> </a:t>
            </a:r>
            <a:r>
              <a:rPr lang="nl-BE" sz="2000" b="1" dirty="0" err="1" smtClean="0"/>
              <a:t>Med</a:t>
            </a:r>
            <a:r>
              <a:rPr lang="nl-BE" sz="2000" b="1" dirty="0" smtClean="0"/>
              <a:t> indien de </a:t>
            </a:r>
            <a:r>
              <a:rPr lang="nl-BE" sz="2000" b="1" dirty="0" err="1" smtClean="0"/>
              <a:t>Sched</a:t>
            </a:r>
            <a:r>
              <a:rPr lang="nl-BE" sz="2000" b="1" dirty="0" smtClean="0"/>
              <a:t> 51 niet meer volledig is via mail. De </a:t>
            </a:r>
            <a:r>
              <a:rPr lang="nl-BE" sz="2000" b="1" dirty="0" err="1" smtClean="0"/>
              <a:t>Rav</a:t>
            </a:r>
            <a:r>
              <a:rPr lang="nl-BE" sz="2000" b="1" dirty="0" smtClean="0"/>
              <a:t> </a:t>
            </a:r>
            <a:r>
              <a:rPr lang="nl-BE" sz="2000" b="1" dirty="0" err="1" smtClean="0"/>
              <a:t>Med</a:t>
            </a:r>
            <a:r>
              <a:rPr lang="nl-BE" sz="2000" b="1" dirty="0" smtClean="0"/>
              <a:t> verwittigt de klant wanneer hij mag komen met zijn </a:t>
            </a:r>
            <a:r>
              <a:rPr lang="nl-BE" sz="2000" b="1" dirty="0" err="1" smtClean="0"/>
              <a:t>schedules</a:t>
            </a:r>
            <a:r>
              <a:rPr lang="nl-BE" sz="2000" b="1" dirty="0" smtClean="0"/>
              <a:t> 51.</a:t>
            </a:r>
          </a:p>
          <a:p>
            <a:endParaRPr lang="nl-BE" sz="2000" b="1" dirty="0"/>
          </a:p>
          <a:p>
            <a:r>
              <a:rPr lang="nl-BE" sz="2000" b="1" dirty="0" err="1" smtClean="0"/>
              <a:t>Vous</a:t>
            </a:r>
            <a:r>
              <a:rPr lang="nl-BE" sz="2000" b="1" dirty="0" smtClean="0"/>
              <a:t> ne </a:t>
            </a:r>
            <a:r>
              <a:rPr lang="nl-BE" sz="2000" b="1" dirty="0" err="1" smtClean="0"/>
              <a:t>devez</a:t>
            </a:r>
            <a:r>
              <a:rPr lang="nl-BE" sz="2000" b="1" dirty="0" smtClean="0"/>
              <a:t> pas faire de </a:t>
            </a:r>
            <a:r>
              <a:rPr lang="nl-BE" sz="2000" b="1" dirty="0" err="1" smtClean="0"/>
              <a:t>commande</a:t>
            </a:r>
            <a:r>
              <a:rPr lang="nl-BE" sz="2000" b="1" dirty="0" smtClean="0"/>
              <a:t> des items. Le </a:t>
            </a:r>
            <a:r>
              <a:rPr lang="nl-BE" sz="2000" b="1" dirty="0" err="1" smtClean="0"/>
              <a:t>client</a:t>
            </a:r>
            <a:r>
              <a:rPr lang="nl-BE" sz="2000" b="1" dirty="0" smtClean="0"/>
              <a:t> </a:t>
            </a:r>
            <a:r>
              <a:rPr lang="nl-BE" sz="2000" b="1" dirty="0" err="1" smtClean="0"/>
              <a:t>prévient</a:t>
            </a:r>
            <a:r>
              <a:rPr lang="nl-BE" sz="2000" b="1" dirty="0" smtClean="0"/>
              <a:t> par mail </a:t>
            </a:r>
            <a:r>
              <a:rPr lang="nl-BE" sz="2000" b="1" dirty="0" err="1" smtClean="0"/>
              <a:t>le</a:t>
            </a:r>
            <a:r>
              <a:rPr lang="nl-BE" sz="2000" b="1" dirty="0" smtClean="0"/>
              <a:t> </a:t>
            </a:r>
            <a:r>
              <a:rPr lang="nl-BE" sz="2000" b="1" dirty="0" err="1" smtClean="0"/>
              <a:t>Rav</a:t>
            </a:r>
            <a:r>
              <a:rPr lang="nl-BE" sz="2000" b="1" dirty="0" smtClean="0"/>
              <a:t> </a:t>
            </a:r>
            <a:r>
              <a:rPr lang="nl-BE" sz="2000" b="1" dirty="0" err="1" smtClean="0"/>
              <a:t>Med</a:t>
            </a:r>
            <a:r>
              <a:rPr lang="nl-BE" sz="2000" b="1" dirty="0" smtClean="0"/>
              <a:t> </a:t>
            </a:r>
            <a:r>
              <a:rPr lang="nl-BE" sz="2000" b="1" dirty="0" err="1" smtClean="0"/>
              <a:t>quand</a:t>
            </a:r>
            <a:r>
              <a:rPr lang="nl-BE" sz="2000" b="1" dirty="0" smtClean="0"/>
              <a:t> les </a:t>
            </a:r>
            <a:r>
              <a:rPr lang="nl-BE" sz="2000" b="1" dirty="0" err="1" smtClean="0"/>
              <a:t>schédules</a:t>
            </a:r>
            <a:r>
              <a:rPr lang="nl-BE" sz="2000" b="1" dirty="0" smtClean="0"/>
              <a:t> 51 ne </a:t>
            </a:r>
            <a:r>
              <a:rPr lang="nl-BE" sz="2000" b="1" dirty="0" err="1" smtClean="0"/>
              <a:t>sont</a:t>
            </a:r>
            <a:r>
              <a:rPr lang="nl-BE" sz="2000" b="1" dirty="0" smtClean="0"/>
              <a:t> plus </a:t>
            </a:r>
            <a:r>
              <a:rPr lang="nl-BE" sz="2000" b="1" dirty="0" err="1" smtClean="0"/>
              <a:t>complètes</a:t>
            </a:r>
            <a:r>
              <a:rPr lang="nl-BE" sz="2000" b="1" dirty="0" smtClean="0"/>
              <a:t>. Le </a:t>
            </a:r>
            <a:r>
              <a:rPr lang="nl-BE" sz="2000" b="1" dirty="0" err="1" smtClean="0"/>
              <a:t>Rav</a:t>
            </a:r>
            <a:r>
              <a:rPr lang="nl-BE" sz="2000" b="1" dirty="0" smtClean="0"/>
              <a:t> </a:t>
            </a:r>
            <a:r>
              <a:rPr lang="nl-BE" sz="2000" b="1" dirty="0" err="1" smtClean="0"/>
              <a:t>Med</a:t>
            </a:r>
            <a:r>
              <a:rPr lang="nl-BE" sz="2000" b="1" dirty="0" smtClean="0"/>
              <a:t> </a:t>
            </a:r>
            <a:r>
              <a:rPr lang="nl-BE" sz="2000" b="1" dirty="0" err="1" smtClean="0"/>
              <a:t>prévient</a:t>
            </a:r>
            <a:r>
              <a:rPr lang="nl-BE" sz="2000" b="1" dirty="0" smtClean="0"/>
              <a:t> </a:t>
            </a:r>
            <a:r>
              <a:rPr lang="nl-BE" sz="2000" b="1" dirty="0" err="1" smtClean="0"/>
              <a:t>le</a:t>
            </a:r>
            <a:r>
              <a:rPr lang="nl-BE" sz="2000" b="1" dirty="0" smtClean="0"/>
              <a:t> </a:t>
            </a:r>
            <a:r>
              <a:rPr lang="nl-BE" sz="2000" b="1" dirty="0" err="1" smtClean="0"/>
              <a:t>client</a:t>
            </a:r>
            <a:r>
              <a:rPr lang="nl-BE" sz="2000" b="1" dirty="0" smtClean="0"/>
              <a:t> </a:t>
            </a:r>
            <a:r>
              <a:rPr lang="nl-BE" sz="2000" b="1" dirty="0" err="1" smtClean="0"/>
              <a:t>quand</a:t>
            </a:r>
            <a:r>
              <a:rPr lang="nl-BE" sz="2000" b="1" dirty="0" smtClean="0"/>
              <a:t>  </a:t>
            </a:r>
            <a:r>
              <a:rPr lang="nl-BE" sz="2000" b="1" dirty="0" err="1" smtClean="0"/>
              <a:t>il</a:t>
            </a:r>
            <a:r>
              <a:rPr lang="nl-BE" sz="2000" b="1" dirty="0" smtClean="0"/>
              <a:t> peut </a:t>
            </a:r>
            <a:r>
              <a:rPr lang="nl-BE" sz="2000" b="1" dirty="0" err="1" smtClean="0"/>
              <a:t>venir</a:t>
            </a:r>
            <a:r>
              <a:rPr lang="nl-BE" sz="2000" b="1" dirty="0" smtClean="0"/>
              <a:t> </a:t>
            </a:r>
            <a:r>
              <a:rPr lang="nl-BE" sz="2000" b="1" dirty="0" err="1" smtClean="0"/>
              <a:t>avec</a:t>
            </a:r>
            <a:r>
              <a:rPr lang="nl-BE" sz="2000" b="1" dirty="0" smtClean="0"/>
              <a:t> </a:t>
            </a:r>
            <a:r>
              <a:rPr lang="nl-BE" sz="2000" b="1" dirty="0" err="1" smtClean="0"/>
              <a:t>ses</a:t>
            </a:r>
            <a:r>
              <a:rPr lang="nl-BE" sz="2000" b="1" dirty="0" smtClean="0"/>
              <a:t> </a:t>
            </a:r>
            <a:r>
              <a:rPr lang="nl-BE" sz="2000" b="1" dirty="0" err="1" smtClean="0"/>
              <a:t>schédules</a:t>
            </a:r>
            <a:r>
              <a:rPr lang="nl-BE" sz="2000" b="1" dirty="0" smtClean="0"/>
              <a:t> 51.</a:t>
            </a:r>
            <a:endParaRPr lang="en-US" sz="2000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098" name="Picture 2" descr="C:\Users\raspoet.r\Pictures\product_2548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815" y="2572668"/>
            <a:ext cx="2463800" cy="246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6286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nl-BE" sz="2400" b="1" dirty="0" smtClean="0"/>
              <a:t>De klant doet een transfer naar 1IPH. De </a:t>
            </a:r>
            <a:r>
              <a:rPr lang="nl-BE" sz="2400" b="1" dirty="0" err="1" smtClean="0"/>
              <a:t>schedules</a:t>
            </a:r>
            <a:r>
              <a:rPr lang="nl-BE" sz="2400" b="1" dirty="0" smtClean="0"/>
              <a:t> worden in de </a:t>
            </a:r>
            <a:r>
              <a:rPr lang="nl-BE" sz="2400" b="1" dirty="0" err="1"/>
              <a:t>R</a:t>
            </a:r>
            <a:r>
              <a:rPr lang="nl-BE" sz="2400" b="1" dirty="0" err="1" smtClean="0"/>
              <a:t>av</a:t>
            </a:r>
            <a:r>
              <a:rPr lang="nl-BE" sz="2400" b="1" dirty="0" smtClean="0"/>
              <a:t> </a:t>
            </a:r>
            <a:r>
              <a:rPr lang="nl-BE" sz="2400" b="1" dirty="0" err="1" smtClean="0"/>
              <a:t>Med</a:t>
            </a:r>
            <a:r>
              <a:rPr lang="nl-BE" sz="2400" b="1" dirty="0" smtClean="0"/>
              <a:t> omgewisseld en terug getransfereerd naar de klanten store.</a:t>
            </a:r>
          </a:p>
          <a:p>
            <a:endParaRPr lang="nl-BE" sz="2400" b="1" dirty="0"/>
          </a:p>
          <a:p>
            <a:r>
              <a:rPr lang="nl-BE" sz="2400" b="1" dirty="0" smtClean="0"/>
              <a:t>Le </a:t>
            </a:r>
            <a:r>
              <a:rPr lang="nl-BE" sz="2400" b="1" dirty="0" err="1" smtClean="0"/>
              <a:t>client</a:t>
            </a:r>
            <a:r>
              <a:rPr lang="nl-BE" sz="2400" b="1" dirty="0" smtClean="0"/>
              <a:t> fait </a:t>
            </a:r>
            <a:r>
              <a:rPr lang="nl-BE" sz="2400" b="1" dirty="0" err="1" smtClean="0"/>
              <a:t>un</a:t>
            </a:r>
            <a:r>
              <a:rPr lang="nl-BE" sz="2400" b="1" dirty="0" smtClean="0"/>
              <a:t> transfert vers 1IPH. Les </a:t>
            </a:r>
            <a:r>
              <a:rPr lang="nl-BE" sz="2400" b="1" dirty="0" err="1" smtClean="0"/>
              <a:t>schédules</a:t>
            </a:r>
            <a:r>
              <a:rPr lang="nl-BE" sz="2400" b="1" dirty="0" smtClean="0"/>
              <a:t> </a:t>
            </a:r>
            <a:r>
              <a:rPr lang="nl-BE" sz="2400" b="1" dirty="0" err="1" smtClean="0"/>
              <a:t>seront</a:t>
            </a:r>
            <a:r>
              <a:rPr lang="nl-BE" sz="2400" b="1" dirty="0" smtClean="0"/>
              <a:t> </a:t>
            </a:r>
            <a:r>
              <a:rPr lang="nl-BE" sz="2400" b="1" dirty="0" err="1" smtClean="0"/>
              <a:t>changées</a:t>
            </a:r>
            <a:r>
              <a:rPr lang="nl-BE" sz="2400" b="1" dirty="0" smtClean="0"/>
              <a:t> et de </a:t>
            </a:r>
            <a:r>
              <a:rPr lang="nl-BE" sz="2400" b="1" dirty="0" err="1" smtClean="0"/>
              <a:t>nouveau</a:t>
            </a:r>
            <a:r>
              <a:rPr lang="nl-BE" sz="2400" b="1" dirty="0" smtClean="0"/>
              <a:t> </a:t>
            </a:r>
            <a:r>
              <a:rPr lang="nl-BE" sz="2400" b="1" dirty="0" err="1" smtClean="0"/>
              <a:t>transférées</a:t>
            </a:r>
            <a:r>
              <a:rPr lang="nl-BE" sz="2400" b="1" dirty="0" smtClean="0"/>
              <a:t> vers </a:t>
            </a:r>
            <a:r>
              <a:rPr lang="nl-BE" sz="2400" b="1" dirty="0" err="1" smtClean="0"/>
              <a:t>le</a:t>
            </a:r>
            <a:r>
              <a:rPr lang="nl-BE" sz="2400" b="1" dirty="0" smtClean="0"/>
              <a:t> store du </a:t>
            </a:r>
            <a:r>
              <a:rPr lang="nl-BE" sz="2400" b="1" dirty="0" err="1" smtClean="0"/>
              <a:t>client</a:t>
            </a:r>
            <a:r>
              <a:rPr lang="nl-BE" sz="2400" b="1" dirty="0" smtClean="0"/>
              <a:t>.</a:t>
            </a:r>
            <a:endParaRPr lang="en-US" sz="2400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122" name="Picture 2" descr="C:\Users\raspoet.r\Pictures\product_2548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179" y="2204864"/>
            <a:ext cx="2463800" cy="246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5670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69848" y="1554480"/>
            <a:ext cx="7750624" cy="1979466"/>
          </a:xfrm>
        </p:spPr>
        <p:txBody>
          <a:bodyPr>
            <a:noAutofit/>
          </a:bodyPr>
          <a:lstStyle/>
          <a:p>
            <a:r>
              <a:rPr lang="nl-BE" sz="4800" dirty="0" smtClean="0"/>
              <a:t>Afleveren </a:t>
            </a:r>
            <a:r>
              <a:rPr lang="nl-BE" sz="4800" dirty="0" err="1" smtClean="0"/>
              <a:t>Schedules</a:t>
            </a:r>
            <a:r>
              <a:rPr lang="nl-BE" sz="4800" dirty="0" smtClean="0"/>
              <a:t> 51</a:t>
            </a:r>
            <a:br>
              <a:rPr lang="nl-BE" sz="4800" dirty="0" smtClean="0"/>
            </a:br>
            <a:r>
              <a:rPr lang="nl-BE" sz="4800" dirty="0"/>
              <a:t/>
            </a:r>
            <a:br>
              <a:rPr lang="nl-BE" sz="4800" dirty="0"/>
            </a:br>
            <a:r>
              <a:rPr lang="nl-BE" sz="4800" dirty="0" err="1" smtClean="0"/>
              <a:t>Livraison</a:t>
            </a:r>
            <a:r>
              <a:rPr lang="nl-BE" sz="4800" dirty="0" smtClean="0"/>
              <a:t> </a:t>
            </a:r>
            <a:r>
              <a:rPr lang="nl-BE" sz="4800" dirty="0" err="1" smtClean="0"/>
              <a:t>schédules</a:t>
            </a:r>
            <a:r>
              <a:rPr lang="nl-BE" sz="4800" dirty="0" smtClean="0"/>
              <a:t> 51</a:t>
            </a:r>
            <a:endParaRPr lang="en-US" sz="4800" dirty="0"/>
          </a:p>
        </p:txBody>
      </p:sp>
      <p:pic>
        <p:nvPicPr>
          <p:cNvPr id="6146" name="Picture 2" descr="C:\Users\raspoet.r\Pictures\product_2548_1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2276872"/>
            <a:ext cx="2463800" cy="246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2361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nl-BE" sz="2000" b="1" dirty="0" smtClean="0"/>
              <a:t>Er worden geen </a:t>
            </a:r>
            <a:r>
              <a:rPr lang="nl-BE" sz="2000" b="1" dirty="0" err="1" smtClean="0"/>
              <a:t>schedules</a:t>
            </a:r>
            <a:r>
              <a:rPr lang="nl-BE" sz="2000" b="1" dirty="0" smtClean="0"/>
              <a:t>  met de post of via </a:t>
            </a:r>
            <a:r>
              <a:rPr lang="nl-BE" sz="2000" b="1" dirty="0" err="1" smtClean="0"/>
              <a:t>dispatch</a:t>
            </a:r>
            <a:r>
              <a:rPr lang="nl-BE" sz="2000" b="1" dirty="0" smtClean="0"/>
              <a:t>  verstuurd ( geen TRCOLL, TRROAD). De klant brengt de </a:t>
            </a:r>
            <a:r>
              <a:rPr lang="nl-BE" sz="2000" b="1" dirty="0" err="1" smtClean="0"/>
              <a:t>schedules</a:t>
            </a:r>
            <a:r>
              <a:rPr lang="nl-BE" sz="2000" b="1" dirty="0" smtClean="0"/>
              <a:t> en deze worden direct omgewisseld.</a:t>
            </a:r>
          </a:p>
          <a:p>
            <a:endParaRPr lang="nl-BE" sz="2000" b="1" dirty="0"/>
          </a:p>
          <a:p>
            <a:r>
              <a:rPr lang="nl-BE" sz="2000" b="1" dirty="0" smtClean="0"/>
              <a:t>On ne </a:t>
            </a:r>
            <a:r>
              <a:rPr lang="nl-BE" sz="2000" b="1" dirty="0" err="1" smtClean="0"/>
              <a:t>donne</a:t>
            </a:r>
            <a:r>
              <a:rPr lang="nl-BE" sz="2000" b="1" dirty="0" smtClean="0"/>
              <a:t> pas les </a:t>
            </a:r>
            <a:r>
              <a:rPr lang="nl-BE" sz="2000" b="1" dirty="0" err="1" smtClean="0"/>
              <a:t>schédules</a:t>
            </a:r>
            <a:r>
              <a:rPr lang="nl-BE" sz="2000" b="1" dirty="0" smtClean="0"/>
              <a:t>  </a:t>
            </a:r>
            <a:r>
              <a:rPr lang="nl-BE" sz="2000" b="1" dirty="0" err="1" smtClean="0"/>
              <a:t>avec</a:t>
            </a:r>
            <a:r>
              <a:rPr lang="nl-BE" sz="2000" b="1" dirty="0" smtClean="0"/>
              <a:t> la </a:t>
            </a:r>
            <a:r>
              <a:rPr lang="nl-BE" sz="2000" b="1" dirty="0" err="1" smtClean="0"/>
              <a:t>poste</a:t>
            </a:r>
            <a:r>
              <a:rPr lang="nl-BE" sz="2000" b="1" dirty="0" smtClean="0"/>
              <a:t> </a:t>
            </a:r>
            <a:r>
              <a:rPr lang="nl-BE" sz="2000" b="1" dirty="0" err="1" smtClean="0"/>
              <a:t>ou</a:t>
            </a:r>
            <a:r>
              <a:rPr lang="nl-BE" sz="2000" b="1" dirty="0" smtClean="0"/>
              <a:t> par </a:t>
            </a:r>
            <a:r>
              <a:rPr lang="nl-BE" sz="2000" b="1" dirty="0" err="1" smtClean="0"/>
              <a:t>le</a:t>
            </a:r>
            <a:r>
              <a:rPr lang="nl-BE" sz="2000" b="1" dirty="0" smtClean="0"/>
              <a:t> </a:t>
            </a:r>
            <a:r>
              <a:rPr lang="nl-BE" sz="2000" b="1" dirty="0" err="1" smtClean="0"/>
              <a:t>dispatch</a:t>
            </a:r>
            <a:r>
              <a:rPr lang="nl-BE" sz="2000" b="1" dirty="0" smtClean="0"/>
              <a:t> (pas de TRCOLL, TRROAD). Le </a:t>
            </a:r>
            <a:r>
              <a:rPr lang="nl-BE" sz="2000" b="1" dirty="0" err="1" smtClean="0"/>
              <a:t>client</a:t>
            </a:r>
            <a:r>
              <a:rPr lang="nl-BE" sz="2000" b="1" dirty="0" smtClean="0"/>
              <a:t> </a:t>
            </a:r>
            <a:r>
              <a:rPr lang="nl-BE" sz="2000" b="1" dirty="0" err="1" smtClean="0"/>
              <a:t>apporte</a:t>
            </a:r>
            <a:r>
              <a:rPr lang="nl-BE" sz="2000" b="1" dirty="0" smtClean="0"/>
              <a:t> les </a:t>
            </a:r>
            <a:r>
              <a:rPr lang="nl-BE" sz="2000" b="1" dirty="0" err="1" smtClean="0"/>
              <a:t>schédules</a:t>
            </a:r>
            <a:r>
              <a:rPr lang="nl-BE" sz="2000" b="1" dirty="0" smtClean="0"/>
              <a:t> </a:t>
            </a:r>
            <a:r>
              <a:rPr lang="nl-BE" sz="2000" b="1" dirty="0" err="1" smtClean="0"/>
              <a:t>est</a:t>
            </a:r>
            <a:r>
              <a:rPr lang="nl-BE" sz="2000" b="1" dirty="0" smtClean="0"/>
              <a:t> </a:t>
            </a:r>
            <a:r>
              <a:rPr lang="nl-BE" sz="2000" b="1" dirty="0" err="1" smtClean="0"/>
              <a:t>elles</a:t>
            </a:r>
            <a:r>
              <a:rPr lang="nl-BE" sz="2000" b="1" dirty="0" smtClean="0"/>
              <a:t> </a:t>
            </a:r>
            <a:r>
              <a:rPr lang="nl-BE" sz="2000" b="1" dirty="0" err="1" smtClean="0"/>
              <a:t>seront</a:t>
            </a:r>
            <a:r>
              <a:rPr lang="nl-BE" sz="2000" b="1" dirty="0" smtClean="0"/>
              <a:t> </a:t>
            </a:r>
            <a:r>
              <a:rPr lang="nl-BE" sz="2000" b="1" dirty="0" err="1" smtClean="0"/>
              <a:t>échangées</a:t>
            </a:r>
            <a:r>
              <a:rPr lang="nl-BE" sz="2000" b="1" dirty="0" smtClean="0"/>
              <a:t>  au moment </a:t>
            </a:r>
            <a:r>
              <a:rPr lang="nl-BE" sz="2000" b="1" dirty="0" err="1" smtClean="0"/>
              <a:t>même</a:t>
            </a:r>
            <a:r>
              <a:rPr lang="nl-BE" sz="2000" b="1" dirty="0" smtClean="0"/>
              <a:t>.</a:t>
            </a:r>
            <a:endParaRPr lang="en-US" sz="2000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170" name="Picture 2" descr="C:\Users\raspoet.r\Pictures\product_2548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606" y="1988840"/>
            <a:ext cx="2463800" cy="246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3413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69848" y="1554480"/>
            <a:ext cx="7318576" cy="4394800"/>
          </a:xfrm>
        </p:spPr>
        <p:txBody>
          <a:bodyPr>
            <a:normAutofit/>
          </a:bodyPr>
          <a:lstStyle/>
          <a:p>
            <a:r>
              <a:rPr lang="nl-BE" sz="4800" dirty="0" smtClean="0"/>
              <a:t>Afhalen van </a:t>
            </a:r>
            <a:r>
              <a:rPr lang="nl-BE" sz="4800" dirty="0" err="1" smtClean="0"/>
              <a:t>schedules</a:t>
            </a:r>
            <a:r>
              <a:rPr lang="nl-BE" sz="4800" dirty="0" smtClean="0"/>
              <a:t> 51</a:t>
            </a:r>
            <a:br>
              <a:rPr lang="nl-BE" sz="4800" dirty="0" smtClean="0"/>
            </a:br>
            <a:r>
              <a:rPr lang="nl-BE" sz="4800" dirty="0"/>
              <a:t/>
            </a:r>
            <a:br>
              <a:rPr lang="nl-BE" sz="4800" dirty="0"/>
            </a:br>
            <a:r>
              <a:rPr lang="nl-BE" sz="4800" dirty="0" err="1" smtClean="0"/>
              <a:t>Cherchez</a:t>
            </a:r>
            <a:r>
              <a:rPr lang="nl-BE" sz="4800" dirty="0" smtClean="0"/>
              <a:t> les </a:t>
            </a:r>
            <a:r>
              <a:rPr lang="nl-BE" sz="4800" dirty="0" err="1" smtClean="0"/>
              <a:t>schédules</a:t>
            </a:r>
            <a:r>
              <a:rPr lang="nl-BE" sz="4800" dirty="0" smtClean="0"/>
              <a:t> 51</a:t>
            </a:r>
            <a:endParaRPr lang="en-US" sz="48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195" name="Picture 3" descr="C:\Users\raspoet.r\Pictures\product_2548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2060848"/>
            <a:ext cx="2463800" cy="246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7160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nl-BE" sz="2000" b="1" dirty="0" smtClean="0"/>
          </a:p>
          <a:p>
            <a:endParaRPr lang="nl-BE" sz="2000" b="1" dirty="0"/>
          </a:p>
          <a:p>
            <a:r>
              <a:rPr lang="nl-BE" sz="2000" b="1" dirty="0" smtClean="0"/>
              <a:t>Afspraken via dienstmailbox </a:t>
            </a:r>
            <a:r>
              <a:rPr lang="nl-BE" sz="2000" b="1" dirty="0"/>
              <a:t>: +</a:t>
            </a:r>
            <a:r>
              <a:rPr lang="nl-BE" sz="2000" b="1" dirty="0" smtClean="0"/>
              <a:t>4EMI-ST&amp;DST-RAVMED</a:t>
            </a:r>
          </a:p>
          <a:p>
            <a:endParaRPr lang="nl-BE" sz="2000" b="1" dirty="0"/>
          </a:p>
          <a:p>
            <a:r>
              <a:rPr lang="nl-BE" sz="2000" b="1" dirty="0" smtClean="0"/>
              <a:t>Des rendez-vous par </a:t>
            </a:r>
            <a:r>
              <a:rPr lang="nl-BE" sz="2000" b="1" dirty="0" err="1" smtClean="0"/>
              <a:t>le</a:t>
            </a:r>
            <a:r>
              <a:rPr lang="nl-BE" sz="2000" b="1" dirty="0" smtClean="0"/>
              <a:t> mailbox de service </a:t>
            </a:r>
            <a:r>
              <a:rPr lang="nl-BE" sz="2000" b="1" dirty="0"/>
              <a:t>: +4EMI-ST&amp;DST-RAVMED</a:t>
            </a:r>
            <a:endParaRPr lang="en-US" sz="2000" b="1" dirty="0"/>
          </a:p>
          <a:p>
            <a:endParaRPr lang="nl-BE" sz="2000" b="1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218" name="Picture 2" descr="C:\Users\raspoet.r\Pictures\product_2548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060848"/>
            <a:ext cx="2463800" cy="246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5133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radeshow">
  <a:themeElements>
    <a:clrScheme name="Tradeshow">
      <a:dk1>
        <a:srgbClr val="3F3F3F"/>
      </a:dk1>
      <a:lt1>
        <a:srgbClr val="FFFFFF"/>
      </a:lt1>
      <a:dk2>
        <a:srgbClr val="7DAFC3"/>
      </a:dk2>
      <a:lt2>
        <a:srgbClr val="E5E4DF"/>
      </a:lt2>
      <a:accent1>
        <a:srgbClr val="7C959A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79A4"/>
      </a:hlink>
      <a:folHlink>
        <a:srgbClr val="595959"/>
      </a:folHlink>
    </a:clrScheme>
    <a:fontScheme name="Tradeshow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宋体"/>
        <a:font script="Hant" typeface="新細明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adeshow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300000"/>
              </a:schemeClr>
            </a:gs>
            <a:gs pos="35000">
              <a:schemeClr val="phClr">
                <a:tint val="45000"/>
                <a:satMod val="300000"/>
              </a:schemeClr>
            </a:gs>
            <a:gs pos="69000">
              <a:schemeClr val="phClr">
                <a:tint val="45000"/>
                <a:satMod val="350000"/>
              </a:schemeClr>
            </a:gs>
            <a:gs pos="100000">
              <a:schemeClr val="phClr">
                <a:tint val="60000"/>
                <a:satMod val="350000"/>
              </a:schemeClr>
            </a:gs>
          </a:gsLst>
          <a:path path="circle">
            <a:fillToRect l="50000" t="50000" r="100000" b="100000"/>
          </a:path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38475" cap="flat" cmpd="sng" algn="ctr">
          <a:solidFill>
            <a:schemeClr val="phClr"/>
          </a:solidFill>
          <a:prstDash val="solid"/>
        </a:ln>
        <a:ln w="548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4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>
              <a:rot lat="0" lon="0" rev="3600000"/>
            </a:lightRig>
          </a:scene3d>
          <a:sp3d contourW="31750" prstMaterial="flat">
            <a:bevelT w="127000" h="254000" prst="angle"/>
            <a:contourClr>
              <a:schemeClr val="phClr">
                <a:shade val="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20000">
              <a:schemeClr val="phClr">
                <a:tint val="80000"/>
                <a:lumMod val="100000"/>
              </a:schemeClr>
            </a:gs>
            <a:gs pos="100000">
              <a:schemeClr val="phClr">
                <a:tint val="100000"/>
                <a:lumMod val="80000"/>
              </a:schemeClr>
            </a:gs>
          </a:gsLst>
          <a:path path="circle">
            <a:fillToRect l="50000" t="20000" r="100000" b="100000"/>
          </a:path>
        </a:gradFill>
        <a:gradFill rotWithShape="1">
          <a:gsLst>
            <a:gs pos="0">
              <a:schemeClr val="phClr">
                <a:tint val="100000"/>
                <a:lumMod val="100000"/>
              </a:schemeClr>
            </a:gs>
            <a:gs pos="100000">
              <a:schemeClr val="phClr">
                <a:shade val="100000"/>
                <a:lumMod val="60000"/>
              </a:schemeClr>
            </a:gs>
          </a:gsLst>
          <a:path path="circle">
            <a:fillToRect l="50000" t="2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TC101859861[[fn=Tradeshow]]</Template>
  <TotalTime>105</TotalTime>
  <Words>301</Words>
  <Application>Microsoft Office PowerPoint</Application>
  <PresentationFormat>On-screen Show (4:3)</PresentationFormat>
  <Paragraphs>21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Tradeshow</vt:lpstr>
      <vt:lpstr>Nieuwe Schedule 51 Nouvelle Schedule 51</vt:lpstr>
      <vt:lpstr>PowerPoint Presentation</vt:lpstr>
      <vt:lpstr>    Vervallen en gebruikte  items van sched 51  Des items périmés et consommés des schéd 51</vt:lpstr>
      <vt:lpstr>PowerPoint Presentation</vt:lpstr>
      <vt:lpstr>PowerPoint Presentation</vt:lpstr>
      <vt:lpstr>Afleveren Schedules 51  Livraison schédules 51</vt:lpstr>
      <vt:lpstr>PowerPoint Presentation</vt:lpstr>
      <vt:lpstr>Afhalen van schedules 51  Cherchez les schédules 51</vt:lpstr>
      <vt:lpstr>PowerPoint Presentation</vt:lpstr>
      <vt:lpstr> Rav Med Team 4 EMI  </vt:lpstr>
    </vt:vector>
  </TitlesOfParts>
  <Company>Belgian Defense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Nieuwe Schedule 51 Nouvelle Schedule 51</dc:title>
  <dc:creator>Raspoetje</dc:creator>
  <cp:lastModifiedBy>Van Wiele Wim</cp:lastModifiedBy>
  <cp:revision>11</cp:revision>
  <dcterms:created xsi:type="dcterms:W3CDTF">2014-12-09T08:44:47Z</dcterms:created>
  <dcterms:modified xsi:type="dcterms:W3CDTF">2014-12-16T15:15:34Z</dcterms:modified>
</cp:coreProperties>
</file>