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60" r:id="rId4"/>
    <p:sldId id="259" r:id="rId5"/>
    <p:sldId id="261" r:id="rId6"/>
    <p:sldId id="263" r:id="rId7"/>
    <p:sldId id="262" r:id="rId8"/>
    <p:sldId id="264" r:id="rId9"/>
    <p:sldId id="265" r:id="rId10"/>
    <p:sldId id="266" r:id="rId11"/>
    <p:sldId id="268" r:id="rId12"/>
    <p:sldId id="267" r:id="rId13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55F45-787E-4C93-9411-215B61E10866}" type="datetimeFigureOut">
              <a:rPr lang="nl-BE" smtClean="0"/>
              <a:t>4/12/2024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86DFC-3EC9-467E-AF3B-765BCB624AF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1777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33B1DA-55F2-411C-BBAC-73439C2CD9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4533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AD5C5-45DB-4D82-B56D-87DB5C190935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38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2E8D-3760-4488-8459-D090A1EF909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7C93D-CB54-4185-9F50-546C9219A58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85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67768-2B9E-42D2-AB80-78858564250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01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A4385-3CC3-423E-8AE9-1A17C71026A9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96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4333-9903-4303-B759-6A77333E0DE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703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A5842-CA40-4EC6-8D59-678D218F2A7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06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1B83-2D6B-41A9-AA38-5A63A5D0CD5A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47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6621-C0FE-41F2-AF97-564D303EDE49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1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F8492-11E7-4EB8-B18E-0E4B135EBFD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4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nl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14CD0-CE61-4DC2-B4AC-62B24C06B2A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6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2 juni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l-BE">
                <a:solidFill>
                  <a:prstClr val="black">
                    <a:tint val="75000"/>
                  </a:prstClr>
                </a:solidFill>
              </a:rPr>
              <a:t>Vorming GVHOO - sessie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15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7EE6EA-155E-4F0F-A25D-00609FA4DBC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8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3648076" y="1557339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CCB </a:t>
            </a:r>
            <a:r>
              <a:rPr lang="nl-BE" sz="2400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kumimoji="0" lang="nl-B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r 10  </a:t>
            </a: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3648076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24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04 Dec 2024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3817" y="3489326"/>
            <a:ext cx="5140171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Med Cdt SOETAERT Sammie – </a:t>
            </a:r>
            <a:r>
              <a:rPr kumimoji="0" lang="fr-B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Cel</a:t>
            </a:r>
            <a:r>
              <a: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AMT Florennes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198" y="1628812"/>
            <a:ext cx="876300" cy="90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6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br>
              <a:rPr lang="nl-BE" dirty="0"/>
            </a:br>
            <a:r>
              <a:rPr lang="nl-BE" sz="3600" dirty="0"/>
              <a:t>Total Force Fitness</a:t>
            </a:r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fr-BE" dirty="0"/>
              <a:t>	</a:t>
            </a:r>
            <a:endParaRPr lang="nl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670FE9-2C70-7B9F-6A9B-A738A9412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245" y="1600201"/>
            <a:ext cx="5731510" cy="27285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1D32F5-201D-86A1-9E31-A4132DD7A5FD}"/>
              </a:ext>
            </a:extLst>
          </p:cNvPr>
          <p:cNvSpPr txBox="1"/>
          <p:nvPr/>
        </p:nvSpPr>
        <p:spPr>
          <a:xfrm>
            <a:off x="3047260" y="3246553"/>
            <a:ext cx="609452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B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B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B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https://wellbeing-bemil-1okb.glide.page/dl/b33482</a:t>
            </a:r>
            <a:endParaRPr lang="fr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7E14E5-3DC6-C588-13E6-643190354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40" y="2852490"/>
            <a:ext cx="1552230" cy="147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253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br>
              <a:rPr lang="nl-BE" dirty="0"/>
            </a:br>
            <a:r>
              <a:rPr lang="nl-BE" sz="3600" dirty="0"/>
              <a:t>Total Force Fitness</a:t>
            </a:r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fr-BE" dirty="0"/>
              <a:t>	</a:t>
            </a:r>
            <a:endParaRPr lang="nl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EE36A5-1A04-CD07-5F50-004326392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245" y="1827847"/>
            <a:ext cx="5731510" cy="320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75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br>
              <a:rPr lang="nl-BE" dirty="0"/>
            </a:br>
            <a:r>
              <a:rPr lang="nl-BE" sz="3600" dirty="0" err="1"/>
              <a:t>Mov</a:t>
            </a:r>
            <a:r>
              <a:rPr lang="nl-BE" sz="3600" dirty="0"/>
              <a:t> Pers Cel AMT Florennes</a:t>
            </a:r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Arrivée</a:t>
            </a:r>
            <a:r>
              <a:rPr lang="nl-BE" dirty="0"/>
              <a:t> </a:t>
            </a:r>
            <a:r>
              <a:rPr lang="nl-BE" dirty="0" err="1"/>
              <a:t>Dr</a:t>
            </a:r>
            <a:r>
              <a:rPr lang="nl-BE" dirty="0"/>
              <a:t> DELSAUX </a:t>
            </a:r>
            <a:r>
              <a:rPr lang="nl-BE" dirty="0" err="1"/>
              <a:t>le</a:t>
            </a:r>
            <a:r>
              <a:rPr lang="nl-BE" dirty="0"/>
              <a:t> 05Dec24</a:t>
            </a:r>
          </a:p>
          <a:p>
            <a:r>
              <a:rPr lang="nl-BE" dirty="0" err="1"/>
              <a:t>Dr</a:t>
            </a:r>
            <a:r>
              <a:rPr lang="nl-BE" dirty="0"/>
              <a:t> LEVERICH : Cel AMT Beauvechain &amp; Florennes</a:t>
            </a:r>
          </a:p>
          <a:p>
            <a:r>
              <a:rPr lang="nl-BE" dirty="0"/>
              <a:t>Non </a:t>
            </a:r>
            <a:r>
              <a:rPr lang="nl-BE" dirty="0" err="1"/>
              <a:t>prolongation</a:t>
            </a:r>
            <a:r>
              <a:rPr lang="nl-BE" dirty="0"/>
              <a:t> </a:t>
            </a:r>
            <a:r>
              <a:rPr lang="nl-BE" dirty="0" err="1"/>
              <a:t>contrat</a:t>
            </a:r>
            <a:r>
              <a:rPr lang="nl-BE" dirty="0"/>
              <a:t> Noah Cardron</a:t>
            </a:r>
          </a:p>
          <a:p>
            <a:r>
              <a:rPr lang="nl-BE" dirty="0"/>
              <a:t>Appel pour Vol en Jan 25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fr-BE" dirty="0"/>
              <a:t>	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76433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Nouvelles</a:t>
            </a:r>
            <a:r>
              <a:rPr lang="nl-BE" dirty="0"/>
              <a:t> et </a:t>
            </a:r>
            <a:r>
              <a:rPr lang="nl-BE" dirty="0" err="1"/>
              <a:t>MàJ</a:t>
            </a:r>
            <a:r>
              <a:rPr lang="nl-BE" dirty="0"/>
              <a:t> de </a:t>
            </a:r>
            <a:r>
              <a:rPr lang="nl-BE" dirty="0" err="1"/>
              <a:t>directives</a:t>
            </a:r>
            <a:endParaRPr lang="nl-BE" dirty="0"/>
          </a:p>
          <a:p>
            <a:r>
              <a:rPr lang="nl-BE" dirty="0" err="1"/>
              <a:t>Vaccinations</a:t>
            </a:r>
            <a:endParaRPr lang="nl-BE" dirty="0"/>
          </a:p>
          <a:p>
            <a:r>
              <a:rPr lang="nl-BE" dirty="0"/>
              <a:t>CMAR</a:t>
            </a:r>
          </a:p>
          <a:p>
            <a:r>
              <a:rPr lang="nl-BE" dirty="0"/>
              <a:t>G</a:t>
            </a:r>
            <a:r>
              <a:rPr lang="fr-BE" dirty="0" err="1"/>
              <a:t>uide</a:t>
            </a:r>
            <a:r>
              <a:rPr lang="fr-BE" dirty="0"/>
              <a:t> du militaire blessé dans le cadre du service</a:t>
            </a:r>
          </a:p>
          <a:p>
            <a:r>
              <a:rPr lang="fr-BE" dirty="0"/>
              <a:t>Problématique du G 11</a:t>
            </a:r>
          </a:p>
          <a:p>
            <a:r>
              <a:rPr lang="fr-BE" dirty="0"/>
              <a:t>Total Force Fitness</a:t>
            </a:r>
          </a:p>
          <a:p>
            <a:r>
              <a:rPr lang="fr-BE" dirty="0"/>
              <a:t>Arrivée Dr DELSAUX 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68398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Nouvelles</a:t>
            </a:r>
            <a:r>
              <a:rPr lang="nl-BE" dirty="0"/>
              <a:t> et </a:t>
            </a:r>
            <a:r>
              <a:rPr lang="nl-BE" dirty="0" err="1"/>
              <a:t>MàJ</a:t>
            </a:r>
            <a:r>
              <a:rPr lang="nl-BE" dirty="0"/>
              <a:t> de </a:t>
            </a:r>
            <a:r>
              <a:rPr lang="nl-BE" dirty="0" err="1"/>
              <a:t>directives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CMED-GID-DOCMED-MSSQ-001 Ed 001 R002</a:t>
            </a:r>
          </a:p>
          <a:p>
            <a:r>
              <a:rPr lang="nl-BE" dirty="0"/>
              <a:t>CMED-GID-TCVAC-MEGC-291</a:t>
            </a:r>
          </a:p>
          <a:p>
            <a:r>
              <a:rPr lang="nl-BE" dirty="0"/>
              <a:t>DGHWB-GID-WRKPR-021</a:t>
            </a:r>
          </a:p>
          <a:p>
            <a:endParaRPr lang="nl-BE" dirty="0"/>
          </a:p>
          <a:p>
            <a:pPr marL="0" indent="0">
              <a:buNone/>
            </a:pPr>
            <a:r>
              <a:rPr lang="nl-BE" dirty="0"/>
              <a:t>&gt; </a:t>
            </a:r>
            <a:r>
              <a:rPr lang="nl-BE" dirty="0" err="1"/>
              <a:t>Clinical</a:t>
            </a:r>
            <a:r>
              <a:rPr lang="nl-BE" dirty="0"/>
              <a:t> Fitness</a:t>
            </a:r>
          </a:p>
        </p:txBody>
      </p:sp>
    </p:spTree>
    <p:extLst>
      <p:ext uri="{BB962C8B-B14F-4D97-AF65-F5344CB8AC3E}">
        <p14:creationId xmlns:p14="http://schemas.microsoft.com/office/powerpoint/2010/main" val="60204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r>
              <a:rPr lang="nl-BE" dirty="0"/>
              <a:t>CMED-GID-DOCMED-MSSQ-001</a:t>
            </a: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Concept de la </a:t>
            </a:r>
            <a:r>
              <a:rPr lang="nl-BE" dirty="0" err="1"/>
              <a:t>Clinical</a:t>
            </a:r>
            <a:r>
              <a:rPr lang="nl-BE" dirty="0"/>
              <a:t> Fitness</a:t>
            </a:r>
          </a:p>
          <a:p>
            <a:r>
              <a:rPr lang="nl-BE" dirty="0"/>
              <a:t>Formulaire </a:t>
            </a:r>
            <a:r>
              <a:rPr lang="nl-BE" dirty="0" err="1"/>
              <a:t>d’Evaluation</a:t>
            </a:r>
            <a:r>
              <a:rPr lang="nl-BE" dirty="0"/>
              <a:t> de Santé pas </a:t>
            </a:r>
            <a:r>
              <a:rPr lang="nl-BE" dirty="0" err="1"/>
              <a:t>encore</a:t>
            </a:r>
            <a:r>
              <a:rPr lang="nl-BE" dirty="0"/>
              <a:t> </a:t>
            </a:r>
            <a:r>
              <a:rPr lang="nl-BE" dirty="0" err="1"/>
              <a:t>adapté</a:t>
            </a:r>
            <a:endParaRPr lang="nl-BE" dirty="0"/>
          </a:p>
          <a:p>
            <a:r>
              <a:rPr lang="nl-BE" dirty="0"/>
              <a:t>Cat </a:t>
            </a:r>
            <a:r>
              <a:rPr lang="nl-BE" dirty="0" err="1"/>
              <a:t>Ops</a:t>
            </a:r>
            <a:r>
              <a:rPr lang="nl-BE" dirty="0"/>
              <a:t> </a:t>
            </a:r>
            <a:r>
              <a:rPr lang="nl-BE" dirty="0" err="1"/>
              <a:t>Med</a:t>
            </a:r>
            <a:r>
              <a:rPr lang="nl-BE" dirty="0"/>
              <a:t> (</a:t>
            </a:r>
            <a:r>
              <a:rPr lang="nl-BE" dirty="0" err="1"/>
              <a:t>Med</a:t>
            </a:r>
            <a:r>
              <a:rPr lang="nl-BE" dirty="0"/>
              <a:t> </a:t>
            </a:r>
            <a:r>
              <a:rPr lang="nl-BE" dirty="0" err="1"/>
              <a:t>Profiles</a:t>
            </a:r>
            <a:r>
              <a:rPr lang="nl-BE" dirty="0"/>
              <a:t>) :</a:t>
            </a:r>
          </a:p>
          <a:p>
            <a:pPr lvl="1"/>
            <a:r>
              <a:rPr lang="nl-BE" dirty="0" err="1"/>
              <a:t>Clinical</a:t>
            </a:r>
            <a:r>
              <a:rPr lang="nl-BE" dirty="0"/>
              <a:t> Fitness</a:t>
            </a:r>
          </a:p>
          <a:p>
            <a:pPr lvl="1"/>
            <a:r>
              <a:rPr lang="nl-BE" dirty="0" err="1"/>
              <a:t>Vaccinations</a:t>
            </a:r>
            <a:r>
              <a:rPr lang="nl-BE" dirty="0"/>
              <a:t> (</a:t>
            </a:r>
            <a:r>
              <a:rPr lang="nl-BE" dirty="0" err="1"/>
              <a:t>selon</a:t>
            </a:r>
            <a:r>
              <a:rPr lang="nl-BE" dirty="0"/>
              <a:t> </a:t>
            </a:r>
            <a:r>
              <a:rPr lang="nl-BE" dirty="0" err="1"/>
              <a:t>théâtre</a:t>
            </a:r>
            <a:r>
              <a:rPr lang="nl-BE" dirty="0"/>
              <a:t> </a:t>
            </a:r>
            <a:r>
              <a:rPr lang="nl-BE" dirty="0" err="1"/>
              <a:t>Ops</a:t>
            </a:r>
            <a:r>
              <a:rPr lang="nl-BE" dirty="0"/>
              <a:t>)</a:t>
            </a:r>
          </a:p>
          <a:p>
            <a:pPr lvl="1"/>
            <a:r>
              <a:rPr lang="nl-BE" dirty="0" err="1"/>
              <a:t>Aptitude</a:t>
            </a:r>
            <a:r>
              <a:rPr lang="nl-BE" dirty="0"/>
              <a:t> </a:t>
            </a:r>
            <a:r>
              <a:rPr lang="nl-BE" dirty="0" err="1"/>
              <a:t>dentaire</a:t>
            </a:r>
            <a:endParaRPr lang="nl-BE" dirty="0"/>
          </a:p>
          <a:p>
            <a:r>
              <a:rPr lang="nl-BE" dirty="0"/>
              <a:t>Cat </a:t>
            </a:r>
            <a:r>
              <a:rPr lang="nl-BE" dirty="0" err="1"/>
              <a:t>Ops</a:t>
            </a:r>
            <a:r>
              <a:rPr lang="nl-BE" dirty="0"/>
              <a:t> </a:t>
            </a:r>
            <a:r>
              <a:rPr lang="nl-BE" dirty="0" err="1"/>
              <a:t>Med</a:t>
            </a:r>
            <a:r>
              <a:rPr lang="nl-BE" dirty="0"/>
              <a:t> </a:t>
            </a:r>
            <a:r>
              <a:rPr lang="nl-BE" dirty="0" err="1"/>
              <a:t>n’est</a:t>
            </a:r>
            <a:r>
              <a:rPr lang="nl-BE" dirty="0"/>
              <a:t> plus </a:t>
            </a:r>
            <a:r>
              <a:rPr lang="nl-BE" dirty="0" err="1"/>
              <a:t>requise</a:t>
            </a:r>
            <a:r>
              <a:rPr lang="nl-BE" dirty="0"/>
              <a:t> pour mission </a:t>
            </a:r>
            <a:r>
              <a:rPr lang="nl-BE" dirty="0" err="1"/>
              <a:t>Admin</a:t>
            </a:r>
            <a:r>
              <a:rPr lang="nl-BE" dirty="0"/>
              <a:t>, Ex et Non-</a:t>
            </a:r>
            <a:r>
              <a:rPr lang="nl-BE" dirty="0" err="1"/>
              <a:t>Ops</a:t>
            </a:r>
            <a:r>
              <a:rPr lang="nl-BE" dirty="0"/>
              <a:t> en Europe, </a:t>
            </a:r>
            <a:r>
              <a:rPr lang="nl-BE" dirty="0" err="1"/>
              <a:t>aux</a:t>
            </a:r>
            <a:r>
              <a:rPr lang="nl-BE" dirty="0"/>
              <a:t> USA et Canada si </a:t>
            </a:r>
            <a:r>
              <a:rPr lang="nl-BE" dirty="0" err="1"/>
              <a:t>même</a:t>
            </a:r>
            <a:r>
              <a:rPr lang="nl-BE" dirty="0"/>
              <a:t> </a:t>
            </a:r>
            <a:r>
              <a:rPr lang="nl-BE" dirty="0" err="1"/>
              <a:t>Fct</a:t>
            </a:r>
            <a:r>
              <a:rPr lang="nl-BE" dirty="0"/>
              <a:t> </a:t>
            </a:r>
            <a:r>
              <a:rPr lang="nl-BE" dirty="0" err="1"/>
              <a:t>qu’en</a:t>
            </a:r>
            <a:r>
              <a:rPr lang="nl-BE" dirty="0"/>
              <a:t> BEL</a:t>
            </a:r>
          </a:p>
        </p:txBody>
      </p:sp>
    </p:spTree>
    <p:extLst>
      <p:ext uri="{BB962C8B-B14F-4D97-AF65-F5344CB8AC3E}">
        <p14:creationId xmlns:p14="http://schemas.microsoft.com/office/powerpoint/2010/main" val="4196825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br>
              <a:rPr lang="nl-BE" dirty="0"/>
            </a:br>
            <a:r>
              <a:rPr lang="nl-BE" dirty="0"/>
              <a:t>CMED-GID-TCVAC-MEGC-291</a:t>
            </a:r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Covid ?</a:t>
            </a:r>
          </a:p>
          <a:p>
            <a:pPr marL="0" indent="0">
              <a:buNone/>
            </a:pPr>
            <a:r>
              <a:rPr lang="nl-BE" dirty="0" err="1"/>
              <a:t>Condition</a:t>
            </a:r>
            <a:r>
              <a:rPr lang="nl-BE" dirty="0"/>
              <a:t> </a:t>
            </a:r>
            <a:r>
              <a:rPr lang="nl-BE" dirty="0" err="1"/>
              <a:t>préalable</a:t>
            </a:r>
            <a:r>
              <a:rPr lang="nl-BE" dirty="0"/>
              <a:t> pour </a:t>
            </a:r>
            <a:r>
              <a:rPr lang="nl-BE" dirty="0" err="1"/>
              <a:t>toutes</a:t>
            </a:r>
            <a:r>
              <a:rPr lang="nl-BE" dirty="0"/>
              <a:t> les </a:t>
            </a:r>
            <a:r>
              <a:rPr lang="nl-BE" dirty="0" err="1"/>
              <a:t>Ops</a:t>
            </a:r>
            <a:r>
              <a:rPr lang="nl-BE" dirty="0"/>
              <a:t> (= </a:t>
            </a:r>
            <a:r>
              <a:rPr lang="nl-BE" dirty="0" err="1"/>
              <a:t>missions</a:t>
            </a:r>
            <a:r>
              <a:rPr lang="nl-BE" dirty="0"/>
              <a:t>) dans </a:t>
            </a:r>
            <a:r>
              <a:rPr lang="nl-BE" dirty="0" err="1"/>
              <a:t>le</a:t>
            </a:r>
            <a:r>
              <a:rPr lang="nl-BE" dirty="0"/>
              <a:t> monde </a:t>
            </a:r>
            <a:r>
              <a:rPr lang="nl-BE" dirty="0" err="1"/>
              <a:t>entier</a:t>
            </a:r>
            <a:r>
              <a:rPr lang="nl-BE" dirty="0"/>
              <a:t> ET pour les Ex et cours en </a:t>
            </a:r>
            <a:r>
              <a:rPr lang="nl-BE" dirty="0" err="1"/>
              <a:t>dehors</a:t>
            </a:r>
            <a:r>
              <a:rPr lang="nl-BE" dirty="0"/>
              <a:t> de </a:t>
            </a:r>
            <a:r>
              <a:rPr lang="nl-BE" dirty="0" err="1"/>
              <a:t>l’Europe</a:t>
            </a:r>
            <a:r>
              <a:rPr lang="nl-BE" dirty="0"/>
              <a:t> </a:t>
            </a:r>
            <a:r>
              <a:rPr lang="nl-BE" dirty="0" err="1"/>
              <a:t>ou</a:t>
            </a:r>
            <a:r>
              <a:rPr lang="nl-BE" dirty="0"/>
              <a:t> de </a:t>
            </a:r>
            <a:r>
              <a:rPr lang="nl-BE" dirty="0" err="1"/>
              <a:t>l’Amérique</a:t>
            </a:r>
            <a:r>
              <a:rPr lang="nl-BE" dirty="0"/>
              <a:t> du Nord</a:t>
            </a:r>
          </a:p>
          <a:p>
            <a:r>
              <a:rPr lang="nl-BE" dirty="0" err="1"/>
              <a:t>Waiver</a:t>
            </a:r>
            <a:r>
              <a:rPr lang="nl-BE" dirty="0"/>
              <a:t> Covid</a:t>
            </a:r>
          </a:p>
          <a:p>
            <a:r>
              <a:rPr lang="nl-BE" dirty="0" err="1"/>
              <a:t>Grippe</a:t>
            </a:r>
            <a:r>
              <a:rPr lang="nl-BE" dirty="0"/>
              <a:t> (</a:t>
            </a:r>
            <a:r>
              <a:rPr lang="nl-BE" dirty="0" err="1"/>
              <a:t>entre</a:t>
            </a:r>
            <a:r>
              <a:rPr lang="nl-BE" dirty="0"/>
              <a:t> </a:t>
            </a:r>
            <a:r>
              <a:rPr lang="nl-BE" dirty="0" err="1"/>
              <a:t>le</a:t>
            </a:r>
            <a:r>
              <a:rPr lang="nl-BE" dirty="0"/>
              <a:t> 01Nov24 &amp; 31Mar25) ?</a:t>
            </a:r>
          </a:p>
          <a:p>
            <a:pPr lvl="1"/>
            <a:r>
              <a:rPr lang="nl-BE" dirty="0" err="1"/>
              <a:t>Ops</a:t>
            </a:r>
            <a:endParaRPr lang="nl-BE" dirty="0"/>
          </a:p>
          <a:p>
            <a:pPr lvl="1"/>
            <a:r>
              <a:rPr lang="nl-BE" dirty="0"/>
              <a:t>Ex et cours en </a:t>
            </a:r>
            <a:r>
              <a:rPr lang="nl-BE" dirty="0" err="1"/>
              <a:t>dehors</a:t>
            </a:r>
            <a:r>
              <a:rPr lang="nl-BE" dirty="0"/>
              <a:t> de </a:t>
            </a:r>
            <a:r>
              <a:rPr lang="nl-BE" dirty="0" err="1"/>
              <a:t>l’Europe</a:t>
            </a:r>
            <a:r>
              <a:rPr lang="nl-BE" dirty="0"/>
              <a:t> et de </a:t>
            </a:r>
            <a:r>
              <a:rPr lang="nl-BE" dirty="0" err="1"/>
              <a:t>l’Amérique</a:t>
            </a:r>
            <a:r>
              <a:rPr lang="nl-BE" dirty="0"/>
              <a:t> du Nord</a:t>
            </a:r>
          </a:p>
          <a:p>
            <a:pPr lvl="1"/>
            <a:r>
              <a:rPr lang="nl-BE" dirty="0" err="1"/>
              <a:t>Rôles</a:t>
            </a:r>
            <a:r>
              <a:rPr lang="nl-BE" dirty="0"/>
              <a:t> NRF – NEO – EUBG – NFM (</a:t>
            </a:r>
            <a:r>
              <a:rPr lang="nl-BE" dirty="0" err="1"/>
              <a:t>anciennement</a:t>
            </a:r>
            <a:r>
              <a:rPr lang="nl-BE" dirty="0"/>
              <a:t> VJTF)</a:t>
            </a:r>
          </a:p>
          <a:p>
            <a:pPr marL="457200" lvl="1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8021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br>
              <a:rPr lang="nl-BE" dirty="0"/>
            </a:br>
            <a:br>
              <a:rPr lang="nl-BE" dirty="0"/>
            </a:br>
            <a:r>
              <a:rPr lang="nl-BE" dirty="0"/>
              <a:t>DGHWB-GID-WRKPR-021</a:t>
            </a:r>
            <a:br>
              <a:rPr lang="nl-BE" dirty="0"/>
            </a:br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Aptitude</a:t>
            </a:r>
            <a:r>
              <a:rPr lang="nl-BE" dirty="0"/>
              <a:t> </a:t>
            </a:r>
            <a:r>
              <a:rPr lang="nl-BE" dirty="0" err="1"/>
              <a:t>PhEF</a:t>
            </a:r>
            <a:r>
              <a:rPr lang="nl-BE" dirty="0"/>
              <a:t> &gt; </a:t>
            </a:r>
            <a:r>
              <a:rPr lang="nl-BE" dirty="0" err="1"/>
              <a:t>secteur</a:t>
            </a:r>
            <a:r>
              <a:rPr lang="nl-BE" dirty="0"/>
              <a:t> </a:t>
            </a:r>
            <a:r>
              <a:rPr lang="nl-BE" dirty="0" err="1"/>
              <a:t>curatif</a:t>
            </a:r>
            <a:r>
              <a:rPr lang="nl-BE" dirty="0"/>
              <a:t> ?</a:t>
            </a:r>
          </a:p>
          <a:p>
            <a:r>
              <a:rPr lang="nl-BE" dirty="0" err="1"/>
              <a:t>Grippe</a:t>
            </a:r>
            <a:r>
              <a:rPr lang="nl-BE" dirty="0"/>
              <a:t> </a:t>
            </a:r>
          </a:p>
          <a:p>
            <a:pPr lvl="1"/>
            <a:r>
              <a:rPr lang="nl-BE" dirty="0" err="1"/>
              <a:t>Déléguée</a:t>
            </a:r>
            <a:r>
              <a:rPr lang="nl-BE" dirty="0"/>
              <a:t> à </a:t>
            </a:r>
            <a:r>
              <a:rPr lang="nl-BE" dirty="0" err="1"/>
              <a:t>ComOpsMed</a:t>
            </a:r>
            <a:endParaRPr lang="nl-BE" dirty="0"/>
          </a:p>
          <a:p>
            <a:pPr lvl="1"/>
            <a:r>
              <a:rPr lang="nl-BE" dirty="0" err="1"/>
              <a:t>ClicDoc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4635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r>
              <a:rPr lang="nl-BE" dirty="0"/>
              <a:t>CMAR</a:t>
            </a:r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Loi</a:t>
            </a:r>
            <a:r>
              <a:rPr lang="nl-BE" dirty="0"/>
              <a:t> du 18/05/2024 </a:t>
            </a:r>
            <a:r>
              <a:rPr lang="nl-BE" dirty="0" err="1"/>
              <a:t>portant</a:t>
            </a:r>
            <a:r>
              <a:rPr lang="nl-BE" dirty="0"/>
              <a:t> </a:t>
            </a:r>
            <a:r>
              <a:rPr lang="nl-BE" dirty="0" err="1"/>
              <a:t>introduction</a:t>
            </a:r>
            <a:r>
              <a:rPr lang="nl-BE" dirty="0"/>
              <a:t> de </a:t>
            </a:r>
            <a:r>
              <a:rPr lang="nl-BE" dirty="0" err="1"/>
              <a:t>l’allocation</a:t>
            </a:r>
            <a:r>
              <a:rPr lang="nl-BE" dirty="0"/>
              <a:t> </a:t>
            </a:r>
            <a:r>
              <a:rPr lang="nl-BE" dirty="0" err="1"/>
              <a:t>d’inaptitude</a:t>
            </a:r>
            <a:r>
              <a:rPr lang="nl-BE" dirty="0"/>
              <a:t> temporaire de </a:t>
            </a:r>
            <a:r>
              <a:rPr lang="nl-BE" dirty="0" err="1"/>
              <a:t>travail</a:t>
            </a:r>
            <a:r>
              <a:rPr lang="nl-BE" dirty="0"/>
              <a:t> pour </a:t>
            </a:r>
            <a:r>
              <a:rPr lang="nl-BE" dirty="0" err="1"/>
              <a:t>fonctionnaires</a:t>
            </a:r>
            <a:endParaRPr lang="nl-BE" dirty="0"/>
          </a:p>
          <a:p>
            <a:r>
              <a:rPr lang="nl-BE" dirty="0"/>
              <a:t>A </a:t>
            </a:r>
            <a:r>
              <a:rPr lang="nl-BE" dirty="0" err="1"/>
              <a:t>partir</a:t>
            </a:r>
            <a:r>
              <a:rPr lang="nl-BE" dirty="0"/>
              <a:t> du 01/01/2025 la pension </a:t>
            </a:r>
            <a:r>
              <a:rPr lang="nl-BE" dirty="0" err="1"/>
              <a:t>définitive</a:t>
            </a:r>
            <a:r>
              <a:rPr lang="nl-BE" dirty="0"/>
              <a:t> pour </a:t>
            </a:r>
            <a:r>
              <a:rPr lang="nl-BE" dirty="0" err="1"/>
              <a:t>inaptitude</a:t>
            </a:r>
            <a:r>
              <a:rPr lang="nl-BE" dirty="0"/>
              <a:t> </a:t>
            </a:r>
            <a:r>
              <a:rPr lang="nl-BE" dirty="0" err="1"/>
              <a:t>physique</a:t>
            </a:r>
            <a:r>
              <a:rPr lang="nl-BE" dirty="0"/>
              <a:t> sera </a:t>
            </a:r>
            <a:r>
              <a:rPr lang="nl-BE" dirty="0" err="1"/>
              <a:t>supprimée</a:t>
            </a:r>
            <a:r>
              <a:rPr lang="nl-BE" dirty="0"/>
              <a:t>. </a:t>
            </a:r>
            <a:r>
              <a:rPr lang="nl-BE" dirty="0" err="1"/>
              <a:t>Seule</a:t>
            </a:r>
            <a:r>
              <a:rPr lang="nl-BE" dirty="0"/>
              <a:t> </a:t>
            </a:r>
            <a:r>
              <a:rPr lang="nl-BE" dirty="0" err="1"/>
              <a:t>une</a:t>
            </a:r>
            <a:r>
              <a:rPr lang="nl-BE" dirty="0"/>
              <a:t> pension temporaire </a:t>
            </a:r>
            <a:r>
              <a:rPr lang="nl-BE" dirty="0" err="1"/>
              <a:t>pourra</a:t>
            </a:r>
            <a:r>
              <a:rPr lang="nl-BE" dirty="0"/>
              <a:t> </a:t>
            </a:r>
            <a:r>
              <a:rPr lang="nl-BE" dirty="0" err="1"/>
              <a:t>encore</a:t>
            </a:r>
            <a:r>
              <a:rPr lang="nl-BE" dirty="0"/>
              <a:t> </a:t>
            </a:r>
            <a:r>
              <a:rPr lang="nl-BE" dirty="0" err="1"/>
              <a:t>être</a:t>
            </a:r>
            <a:r>
              <a:rPr lang="nl-BE" dirty="0"/>
              <a:t> </a:t>
            </a:r>
            <a:r>
              <a:rPr lang="nl-BE" dirty="0" err="1"/>
              <a:t>octroyée</a:t>
            </a:r>
            <a:endParaRPr lang="nl-BE" dirty="0"/>
          </a:p>
          <a:p>
            <a:r>
              <a:rPr lang="nl-BE" dirty="0"/>
              <a:t>A </a:t>
            </a:r>
            <a:r>
              <a:rPr lang="nl-BE" dirty="0" err="1"/>
              <a:t>partir</a:t>
            </a:r>
            <a:r>
              <a:rPr lang="nl-BE" dirty="0"/>
              <a:t> du 01/01/2028 </a:t>
            </a:r>
            <a:r>
              <a:rPr lang="nl-BE" dirty="0" err="1"/>
              <a:t>cette</a:t>
            </a:r>
            <a:r>
              <a:rPr lang="nl-BE" dirty="0"/>
              <a:t> pension temporaire pour </a:t>
            </a:r>
            <a:r>
              <a:rPr lang="nl-BE" dirty="0" err="1"/>
              <a:t>inaptitude</a:t>
            </a:r>
            <a:r>
              <a:rPr lang="nl-BE" dirty="0"/>
              <a:t> </a:t>
            </a:r>
            <a:r>
              <a:rPr lang="nl-BE" dirty="0" err="1"/>
              <a:t>physique</a:t>
            </a:r>
            <a:r>
              <a:rPr lang="nl-BE" dirty="0"/>
              <a:t> sera </a:t>
            </a:r>
            <a:r>
              <a:rPr lang="nl-BE" dirty="0" err="1"/>
              <a:t>également</a:t>
            </a:r>
            <a:r>
              <a:rPr lang="nl-BE" dirty="0"/>
              <a:t> </a:t>
            </a:r>
            <a:r>
              <a:rPr lang="nl-BE" dirty="0" err="1"/>
              <a:t>supprimée</a:t>
            </a:r>
            <a:r>
              <a:rPr lang="nl-BE" dirty="0"/>
              <a:t> et </a:t>
            </a:r>
            <a:r>
              <a:rPr lang="nl-BE" dirty="0" err="1"/>
              <a:t>remplacée</a:t>
            </a:r>
            <a:r>
              <a:rPr lang="nl-BE" dirty="0"/>
              <a:t> par </a:t>
            </a:r>
            <a:r>
              <a:rPr lang="nl-BE" dirty="0" err="1"/>
              <a:t>une</a:t>
            </a:r>
            <a:r>
              <a:rPr lang="nl-BE" dirty="0"/>
              <a:t> </a:t>
            </a:r>
            <a:r>
              <a:rPr lang="nl-BE" dirty="0" err="1"/>
              <a:t>allocation</a:t>
            </a:r>
            <a:r>
              <a:rPr lang="nl-BE" dirty="0"/>
              <a:t> </a:t>
            </a:r>
            <a:r>
              <a:rPr lang="nl-BE" dirty="0" err="1"/>
              <a:t>d’inaptitude</a:t>
            </a:r>
            <a:r>
              <a:rPr lang="nl-BE" dirty="0"/>
              <a:t> temporaire de </a:t>
            </a:r>
            <a:r>
              <a:rPr lang="nl-BE" dirty="0" err="1"/>
              <a:t>travail</a:t>
            </a:r>
            <a:r>
              <a:rPr lang="nl-BE" dirty="0"/>
              <a:t> pour </a:t>
            </a:r>
            <a:r>
              <a:rPr lang="nl-BE" dirty="0" err="1"/>
              <a:t>fonctionnaires</a:t>
            </a:r>
            <a:r>
              <a:rPr lang="nl-BE" dirty="0"/>
              <a:t> (AITF)</a:t>
            </a:r>
            <a:r>
              <a:rPr lang="fr-BE" sz="1800" b="0" i="0" u="none" strike="noStrike" baseline="0" dirty="0">
                <a:solidFill>
                  <a:srgbClr val="000000"/>
                </a:solidFill>
                <a:latin typeface="Palanquin" panose="020B0004020203020204" pitchFamily="34" charset="0"/>
              </a:rPr>
              <a:t> </a:t>
            </a:r>
          </a:p>
          <a:p>
            <a:endParaRPr lang="nl-BE" dirty="0"/>
          </a:p>
          <a:p>
            <a:pPr algn="l"/>
            <a:endParaRPr lang="fr-BE" sz="1800" b="0" i="0" u="none" strike="noStrike" baseline="0" dirty="0">
              <a:solidFill>
                <a:srgbClr val="000000"/>
              </a:solidFill>
              <a:latin typeface="Palanquin" panose="020B0004020203020204" pitchFamily="34" charset="0"/>
            </a:endParaRPr>
          </a:p>
          <a:p>
            <a:pPr marL="0" indent="0" algn="l">
              <a:buNone/>
            </a:pPr>
            <a:r>
              <a:rPr lang="fr-BE" sz="1800" b="0" i="0" u="none" strike="noStrike" baseline="0" dirty="0">
                <a:solidFill>
                  <a:srgbClr val="000000"/>
                </a:solidFill>
                <a:latin typeface="Palanquin" panose="020B0004020203020204" pitchFamily="34" charset="0"/>
              </a:rPr>
              <a:t>. </a:t>
            </a: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58685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br>
              <a:rPr lang="nl-BE" dirty="0"/>
            </a:br>
            <a:r>
              <a:rPr lang="nl-BE" sz="3600" dirty="0"/>
              <a:t>Guide du militaire </a:t>
            </a:r>
            <a:r>
              <a:rPr lang="nl-BE" sz="3600" dirty="0" err="1"/>
              <a:t>blessé</a:t>
            </a:r>
            <a:r>
              <a:rPr lang="nl-BE" sz="3600" dirty="0"/>
              <a:t> dans </a:t>
            </a:r>
            <a:r>
              <a:rPr lang="nl-BE" sz="3600" dirty="0" err="1"/>
              <a:t>le</a:t>
            </a:r>
            <a:r>
              <a:rPr lang="nl-BE" sz="3600" dirty="0"/>
              <a:t> </a:t>
            </a:r>
            <a:r>
              <a:rPr lang="nl-BE" sz="3600" dirty="0" err="1"/>
              <a:t>cadre</a:t>
            </a:r>
            <a:r>
              <a:rPr lang="nl-BE" sz="3600" dirty="0"/>
              <a:t> du Sv</a:t>
            </a:r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Mod</a:t>
            </a:r>
            <a:r>
              <a:rPr lang="nl-BE" dirty="0"/>
              <a:t> 150</a:t>
            </a:r>
          </a:p>
          <a:p>
            <a:r>
              <a:rPr lang="nl-BE" dirty="0"/>
              <a:t>Pension de </a:t>
            </a:r>
            <a:r>
              <a:rPr lang="nl-BE" dirty="0" err="1"/>
              <a:t>réparation</a:t>
            </a:r>
            <a:r>
              <a:rPr lang="nl-BE" dirty="0"/>
              <a:t> (DGHR-SPS-SOCPENV-001)</a:t>
            </a:r>
          </a:p>
          <a:p>
            <a:r>
              <a:rPr lang="nl-BE" dirty="0"/>
              <a:t>Office </a:t>
            </a:r>
            <a:r>
              <a:rPr lang="nl-BE" dirty="0" err="1"/>
              <a:t>médico-légal</a:t>
            </a:r>
            <a:r>
              <a:rPr lang="nl-BE" dirty="0"/>
              <a:t> sous controle du MEDEX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fr-BE" dirty="0"/>
              <a:t>	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80601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BE" dirty="0"/>
            </a:br>
            <a:br>
              <a:rPr lang="nl-BE" dirty="0"/>
            </a:br>
            <a:r>
              <a:rPr lang="nl-BE" sz="3600" dirty="0" err="1"/>
              <a:t>Problématique</a:t>
            </a:r>
            <a:r>
              <a:rPr lang="nl-BE" sz="3600" dirty="0"/>
              <a:t> du G 11</a:t>
            </a:r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Qualité</a:t>
            </a:r>
            <a:r>
              <a:rPr lang="nl-BE" dirty="0"/>
              <a:t> de </a:t>
            </a:r>
            <a:r>
              <a:rPr lang="nl-BE" dirty="0" err="1"/>
              <a:t>l’air</a:t>
            </a:r>
            <a:r>
              <a:rPr lang="nl-BE" dirty="0"/>
              <a:t> intérieur (AR 02/05/2019, MB 21/05/2019, </a:t>
            </a:r>
            <a:r>
              <a:rPr lang="nl-BE" dirty="0" err="1"/>
              <a:t>entré</a:t>
            </a:r>
            <a:r>
              <a:rPr lang="nl-BE" dirty="0"/>
              <a:t> en </a:t>
            </a:r>
            <a:r>
              <a:rPr lang="nl-BE" dirty="0" err="1"/>
              <a:t>vigueur</a:t>
            </a:r>
            <a:r>
              <a:rPr lang="nl-BE" dirty="0"/>
              <a:t> </a:t>
            </a:r>
            <a:r>
              <a:rPr lang="nl-BE" dirty="0" err="1"/>
              <a:t>le</a:t>
            </a:r>
            <a:r>
              <a:rPr lang="nl-BE" dirty="0"/>
              <a:t> 31/05/2019)</a:t>
            </a:r>
          </a:p>
          <a:p>
            <a:r>
              <a:rPr lang="nl-BE" dirty="0"/>
              <a:t>CO2 &lt; 1.200 </a:t>
            </a:r>
            <a:r>
              <a:rPr lang="nl-BE" dirty="0" err="1"/>
              <a:t>ppm</a:t>
            </a:r>
            <a:r>
              <a:rPr lang="nl-BE" dirty="0"/>
              <a:t> (900 </a:t>
            </a:r>
            <a:r>
              <a:rPr lang="nl-BE" dirty="0" err="1"/>
              <a:t>ppm</a:t>
            </a:r>
            <a:r>
              <a:rPr lang="nl-BE" dirty="0"/>
              <a:t>)</a:t>
            </a:r>
          </a:p>
          <a:p>
            <a:r>
              <a:rPr lang="nl-BE" dirty="0" err="1"/>
              <a:t>Débit</a:t>
            </a:r>
            <a:r>
              <a:rPr lang="nl-BE" dirty="0"/>
              <a:t> de </a:t>
            </a:r>
            <a:r>
              <a:rPr lang="nl-BE" dirty="0" err="1"/>
              <a:t>ventilation</a:t>
            </a:r>
            <a:r>
              <a:rPr lang="nl-BE" dirty="0"/>
              <a:t> min 25 (40) m³/h/</a:t>
            </a:r>
            <a:r>
              <a:rPr lang="nl-BE" dirty="0" err="1"/>
              <a:t>personne</a:t>
            </a:r>
            <a:endParaRPr lang="nl-BE" dirty="0"/>
          </a:p>
          <a:p>
            <a:r>
              <a:rPr lang="nl-BE" dirty="0"/>
              <a:t>03/12/24 : </a:t>
            </a:r>
            <a:r>
              <a:rPr lang="nl-BE" dirty="0" err="1"/>
              <a:t>CTel</a:t>
            </a:r>
            <a:r>
              <a:rPr lang="nl-BE" dirty="0"/>
              <a:t> : 2.300 </a:t>
            </a:r>
            <a:r>
              <a:rPr lang="nl-BE" dirty="0" err="1"/>
              <a:t>ppm</a:t>
            </a:r>
            <a:r>
              <a:rPr lang="nl-BE" dirty="0"/>
              <a:t> </a:t>
            </a:r>
            <a:r>
              <a:rPr lang="nl-BE" dirty="0" err="1"/>
              <a:t>avec</a:t>
            </a:r>
            <a:r>
              <a:rPr lang="nl-BE" dirty="0"/>
              <a:t> </a:t>
            </a:r>
            <a:r>
              <a:rPr lang="nl-BE" dirty="0" err="1"/>
              <a:t>fenêtres</a:t>
            </a:r>
            <a:r>
              <a:rPr lang="nl-BE" dirty="0"/>
              <a:t> </a:t>
            </a:r>
            <a:r>
              <a:rPr lang="nl-BE" dirty="0" err="1"/>
              <a:t>ouvertes</a:t>
            </a:r>
            <a:r>
              <a:rPr lang="nl-BE" dirty="0"/>
              <a:t> et 26 MDP présents dans </a:t>
            </a:r>
            <a:r>
              <a:rPr lang="nl-BE" dirty="0" err="1"/>
              <a:t>un</a:t>
            </a:r>
            <a:r>
              <a:rPr lang="nl-BE" dirty="0"/>
              <a:t> </a:t>
            </a:r>
            <a:r>
              <a:rPr lang="nl-BE" dirty="0" err="1"/>
              <a:t>local</a:t>
            </a:r>
            <a:r>
              <a:rPr lang="nl-BE" dirty="0"/>
              <a:t> de 60 m²</a:t>
            </a:r>
          </a:p>
          <a:p>
            <a:r>
              <a:rPr lang="nl-BE" dirty="0"/>
              <a:t>Double shift ?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fr-BE" dirty="0"/>
              <a:t>	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4023301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PT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429</Words>
  <Application>Microsoft Office PowerPoint</Application>
  <PresentationFormat>Widescreen</PresentationFormat>
  <Paragraphs>80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Courier New</vt:lpstr>
      <vt:lpstr>Palanquin</vt:lpstr>
      <vt:lpstr>Template_PPT_V4</vt:lpstr>
      <vt:lpstr>PowerPoint Presentation</vt:lpstr>
      <vt:lpstr>Plan</vt:lpstr>
      <vt:lpstr>Nouvelles et MàJ de directives</vt:lpstr>
      <vt:lpstr> CMED-GID-DOCMED-MSSQ-001 </vt:lpstr>
      <vt:lpstr>  CMED-GID-TCVAC-MEGC-291  </vt:lpstr>
      <vt:lpstr>   DGHWB-GID-WRKPR-021   </vt:lpstr>
      <vt:lpstr> CMAR  </vt:lpstr>
      <vt:lpstr>  Guide du militaire blessé dans le cadre du Sv  </vt:lpstr>
      <vt:lpstr>  Problématique du G 11  </vt:lpstr>
      <vt:lpstr>  Total Force Fitness  </vt:lpstr>
      <vt:lpstr>  Total Force Fitness  </vt:lpstr>
      <vt:lpstr>  Mov Pers Cel AMT Florennes  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Meeusen Benjamin</dc:creator>
  <cp:lastModifiedBy>Soetaert Sammie</cp:lastModifiedBy>
  <cp:revision>3</cp:revision>
  <dcterms:created xsi:type="dcterms:W3CDTF">2021-11-09T20:41:04Z</dcterms:created>
  <dcterms:modified xsi:type="dcterms:W3CDTF">2024-12-04T08:07:46Z</dcterms:modified>
</cp:coreProperties>
</file>