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882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799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1465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5271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115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0516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59743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60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2060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041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2574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1D69B-9EEE-4A93-8386-5E43BEAA93F4}" type="datetimeFigureOut">
              <a:rPr lang="fr-BE" smtClean="0"/>
              <a:t>31/05/2023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755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/>
              <a:t>Visites des lieux de travail - 2</a:t>
            </a:r>
            <a:r>
              <a:rPr lang="fr-BE" sz="3600" b="1" baseline="30000" dirty="0" smtClean="0"/>
              <a:t>ième</a:t>
            </a:r>
            <a:r>
              <a:rPr lang="fr-BE" sz="3600" b="1" dirty="0" smtClean="0"/>
              <a:t> </a:t>
            </a:r>
            <a:r>
              <a:rPr lang="fr-BE" sz="3600" b="1" dirty="0" smtClean="0"/>
              <a:t>et 3</a:t>
            </a:r>
            <a:r>
              <a:rPr lang="fr-BE" sz="3600" b="1" baseline="30000" dirty="0" smtClean="0"/>
              <a:t>ième</a:t>
            </a:r>
            <a:r>
              <a:rPr lang="fr-BE" sz="3600" b="1" dirty="0" smtClean="0"/>
              <a:t> trimestres </a:t>
            </a:r>
            <a:r>
              <a:rPr lang="fr-BE" sz="3600" b="1" dirty="0" smtClean="0"/>
              <a:t>2023</a:t>
            </a:r>
            <a:endParaRPr lang="fr-B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BE" dirty="0" smtClean="0"/>
              <a:t>Les </a:t>
            </a:r>
            <a:r>
              <a:rPr lang="fr-BE" b="1" u="sng" dirty="0" smtClean="0"/>
              <a:t>jeudis</a:t>
            </a:r>
            <a:r>
              <a:rPr lang="fr-BE" dirty="0" smtClean="0"/>
              <a:t> - rdv au 1er bâtiment à 09.00</a:t>
            </a:r>
          </a:p>
          <a:p>
            <a:pPr marL="0" indent="0">
              <a:buNone/>
            </a:pPr>
            <a:endParaRPr lang="fr-B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07/09/2023 : F92 Parc à déchets – G20 Engin Spéciaux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14/09/2023 : F58 </a:t>
            </a:r>
            <a:r>
              <a:rPr lang="fr-BE" dirty="0" err="1"/>
              <a:t>Dispatch</a:t>
            </a:r>
            <a:r>
              <a:rPr lang="fr-BE" dirty="0"/>
              <a:t> – F59 </a:t>
            </a:r>
            <a:r>
              <a:rPr lang="fr-BE" dirty="0" err="1"/>
              <a:t>Mag</a:t>
            </a:r>
            <a:r>
              <a:rPr lang="fr-BE" dirty="0"/>
              <a:t> POL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21/09/2023 : F2 ERSO – F60 Barrières d’arrêt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28/09/2023 : F56 MUG – F66 Ateliers fer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05/10/2023 : SG8 logements – D62 (1Esc)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16/11/2023 : détachement </a:t>
            </a:r>
            <a:r>
              <a:rPr lang="fr-BE" dirty="0" smtClean="0"/>
              <a:t>SNAE Gosselies (Ex SABCA)</a:t>
            </a:r>
            <a:endParaRPr lang="fr-BE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30/11/2023 </a:t>
            </a:r>
            <a:r>
              <a:rPr lang="fr-BE" dirty="0"/>
              <a:t>: Zone de travaux F35 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51971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Visites des lieux de travail - 2ième et 3ième trimestres 2023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Visites des lieux de travail – 2ième trimestre 2023</dc:title>
  <dc:creator>Verast Sylvain</dc:creator>
  <cp:lastModifiedBy>Verast Sylvain</cp:lastModifiedBy>
  <cp:revision>5</cp:revision>
  <dcterms:created xsi:type="dcterms:W3CDTF">2023-02-21T08:16:52Z</dcterms:created>
  <dcterms:modified xsi:type="dcterms:W3CDTF">2023-05-31T09:59:39Z</dcterms:modified>
</cp:coreProperties>
</file>