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882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799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1465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5271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115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0516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974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60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2060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041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2574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1D69B-9EEE-4A93-8386-5E43BEAA93F4}" type="datetimeFigureOut">
              <a:rPr lang="fr-BE" smtClean="0"/>
              <a:t>21/02/2023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0B56C-E6ED-41DF-92D6-0F8371113E6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755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3600" b="1" dirty="0" smtClean="0"/>
              <a:t>Visites des lieux de travail - 2</a:t>
            </a:r>
            <a:r>
              <a:rPr lang="fr-BE" sz="3600" b="1" baseline="30000" dirty="0" smtClean="0"/>
              <a:t>ième</a:t>
            </a:r>
            <a:r>
              <a:rPr lang="fr-BE" sz="3600" b="1" dirty="0" smtClean="0"/>
              <a:t> trimestre 2023</a:t>
            </a:r>
            <a:endParaRPr lang="fr-B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BE" dirty="0" smtClean="0"/>
              <a:t>Les </a:t>
            </a:r>
            <a:r>
              <a:rPr lang="fr-BE" b="1" u="sng" dirty="0" smtClean="0"/>
              <a:t>jeudis</a:t>
            </a:r>
            <a:r>
              <a:rPr lang="fr-BE" dirty="0" smtClean="0"/>
              <a:t> - rdv au 1er bâtiment à 09.00</a:t>
            </a:r>
          </a:p>
          <a:p>
            <a:pPr marL="0" indent="0">
              <a:buNone/>
            </a:pPr>
            <a:endParaRPr lang="fr-B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6/4/2023 : F24 Tour vigie, météo, GSA - Sh8 </a:t>
            </a:r>
            <a:r>
              <a:rPr lang="fr-BE" sz="2400" dirty="0" err="1" smtClean="0"/>
              <a:t>Washing</a:t>
            </a:r>
            <a:r>
              <a:rPr lang="fr-BE" sz="2400" dirty="0" smtClean="0"/>
              <a:t> Pool - SG2 AMT, infirmerie 14 </a:t>
            </a:r>
            <a:r>
              <a:rPr lang="fr-BE" sz="2400" dirty="0" err="1" smtClean="0"/>
              <a:t>Bn</a:t>
            </a:r>
            <a:r>
              <a:rPr lang="fr-BE" sz="2400" dirty="0" smtClean="0"/>
              <a:t> Med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13/04/2023: D55, D52 MT admin, GSE,  bâtiment chauffeur </a:t>
            </a:r>
            <a:r>
              <a:rPr lang="fr-BE" sz="2400" dirty="0" err="1" smtClean="0"/>
              <a:t>Bowsers</a:t>
            </a:r>
            <a:r>
              <a:rPr lang="fr-BE" sz="2400" dirty="0" smtClean="0"/>
              <a:t>, STAPOL - D60 MT admin et atelier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20/04/2023: F43 E&amp;T - F53 EM 2W Tac - F54 PIM, COMOPSAIR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27/04/2023: F68 mess - F72 gestion ménage - F85 Complexe </a:t>
            </a:r>
            <a:r>
              <a:rPr lang="fr-BE" sz="2400" dirty="0" err="1" smtClean="0"/>
              <a:t>Massaut</a:t>
            </a:r>
            <a:r>
              <a:rPr lang="fr-BE" sz="2400" dirty="0" smtClean="0"/>
              <a:t> – F74 bureau logement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25/05/2023 : G66 L&amp;A admin, survie - G67 WFB - G68 Peinture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1/06/2023 : D36 </a:t>
            </a:r>
            <a:r>
              <a:rPr lang="fr-BE" sz="2400" dirty="0" err="1" smtClean="0"/>
              <a:t>Mag</a:t>
            </a:r>
            <a:r>
              <a:rPr lang="fr-BE" sz="2400" dirty="0" smtClean="0"/>
              <a:t> CIS, BIB - D54 Sec Sport - D62 1 ESC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sz="2400" dirty="0" smtClean="0"/>
              <a:t>8/06/2023: E13 Atelier </a:t>
            </a:r>
            <a:r>
              <a:rPr lang="fr-BE" sz="2400" smtClean="0"/>
              <a:t>armement - </a:t>
            </a:r>
            <a:r>
              <a:rPr lang="fr-BE" sz="2400" dirty="0" smtClean="0"/>
              <a:t>E40 Petites armes,  magasin L&amp;A, AME </a:t>
            </a:r>
            <a:r>
              <a:rPr lang="fr-BE" sz="2400" smtClean="0"/>
              <a:t>GUN - </a:t>
            </a:r>
            <a:r>
              <a:rPr lang="fr-BE" sz="2400" dirty="0" smtClean="0"/>
              <a:t>D70 </a:t>
            </a:r>
            <a:r>
              <a:rPr lang="fr-BE" sz="2400" dirty="0" err="1" smtClean="0"/>
              <a:t>Msl</a:t>
            </a:r>
            <a:r>
              <a:rPr lang="fr-BE" sz="2400" dirty="0" smtClean="0"/>
              <a:t> BLD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51971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Visites des lieux de travail - 2ième trimestre 2023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Visites des lieux de travail – 2ième trimestre 2023</dc:title>
  <dc:creator>Verast Sylvain</dc:creator>
  <cp:lastModifiedBy>Verast Sylvain</cp:lastModifiedBy>
  <cp:revision>4</cp:revision>
  <dcterms:created xsi:type="dcterms:W3CDTF">2023-02-21T08:16:52Z</dcterms:created>
  <dcterms:modified xsi:type="dcterms:W3CDTF">2023-02-21T08:26:44Z</dcterms:modified>
</cp:coreProperties>
</file>