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8" r:id="rId2"/>
    <p:sldId id="259" r:id="rId3"/>
    <p:sldId id="260" r:id="rId4"/>
    <p:sldId id="262" r:id="rId5"/>
    <p:sldId id="261" r:id="rId6"/>
    <p:sldId id="263" r:id="rId7"/>
    <p:sldId id="268" r:id="rId8"/>
    <p:sldId id="308" r:id="rId9"/>
    <p:sldId id="318" r:id="rId10"/>
    <p:sldId id="325" r:id="rId11"/>
    <p:sldId id="326" r:id="rId12"/>
    <p:sldId id="328" r:id="rId13"/>
    <p:sldId id="327" r:id="rId14"/>
    <p:sldId id="329" r:id="rId15"/>
    <p:sldId id="330" r:id="rId16"/>
    <p:sldId id="331" r:id="rId17"/>
    <p:sldId id="31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115" d="100"/>
          <a:sy n="115" d="100"/>
        </p:scale>
        <p:origin x="22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3C9F219-A951-4AAE-AA08-847D59A62834}" type="datetimeFigureOut">
              <a:rPr lang="en-US"/>
              <a:pPr>
                <a:defRPr/>
              </a:pPr>
              <a:t>5/8/2020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087017-5E62-4EFC-BF49-14909E02A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1262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BE" smtClean="0"/>
              <a:t>Voici la question qui nous a été posée le mercredi 20 juin: lire question</a:t>
            </a:r>
          </a:p>
          <a:p>
            <a:pPr eaLnBrk="1" hangingPunct="1">
              <a:spcBef>
                <a:spcPct val="0"/>
              </a:spcBef>
            </a:pPr>
            <a:r>
              <a:rPr lang="fr-BE" smtClean="0"/>
              <a:t>Pour répondre à cette question, voici le plan de mon exposé.</a:t>
            </a:r>
          </a:p>
          <a:p>
            <a:pPr eaLnBrk="1" hangingPunct="1">
              <a:spcBef>
                <a:spcPct val="0"/>
              </a:spcBef>
            </a:pPr>
            <a:endParaRPr lang="fr-BE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0E9461-F90E-4EE7-A840-A61BCA0ED7FA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BE" smtClean="0"/>
              <a:t>Voici la question qui nous a été posée le mercredi 20 juin: lire question</a:t>
            </a:r>
          </a:p>
          <a:p>
            <a:pPr eaLnBrk="1" hangingPunct="1">
              <a:spcBef>
                <a:spcPct val="0"/>
              </a:spcBef>
            </a:pPr>
            <a:r>
              <a:rPr lang="fr-BE" smtClean="0"/>
              <a:t>Pour répondre à cette question, voici le plan de mon exposé.</a:t>
            </a:r>
          </a:p>
          <a:p>
            <a:pPr eaLnBrk="1" hangingPunct="1">
              <a:spcBef>
                <a:spcPct val="0"/>
              </a:spcBef>
            </a:pPr>
            <a:endParaRPr lang="fr-BE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BFE8FD-14E1-44CD-84E3-EB2FAD6C6528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BE" smtClean="0"/>
              <a:t>Voici la question qui nous a été posée le mercredi 20 juin: lire question</a:t>
            </a:r>
          </a:p>
          <a:p>
            <a:pPr eaLnBrk="1" hangingPunct="1">
              <a:spcBef>
                <a:spcPct val="0"/>
              </a:spcBef>
            </a:pPr>
            <a:r>
              <a:rPr lang="fr-BE" smtClean="0"/>
              <a:t>Pour répondre à cette question, voici le plan de mon exposé.</a:t>
            </a:r>
          </a:p>
          <a:p>
            <a:pPr eaLnBrk="1" hangingPunct="1">
              <a:spcBef>
                <a:spcPct val="0"/>
              </a:spcBef>
            </a:pPr>
            <a:endParaRPr lang="fr-BE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E1FB91-14FF-46BB-87B2-4D74A45FEC91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BE" smtClean="0"/>
              <a:t>Voici la question qui nous a été posée le mercredi 20 juin: lire question</a:t>
            </a:r>
          </a:p>
          <a:p>
            <a:pPr eaLnBrk="1" hangingPunct="1">
              <a:spcBef>
                <a:spcPct val="0"/>
              </a:spcBef>
            </a:pPr>
            <a:r>
              <a:rPr lang="fr-BE" smtClean="0"/>
              <a:t>Pour répondre à cette question, voici le plan de mon exposé.</a:t>
            </a:r>
          </a:p>
          <a:p>
            <a:pPr eaLnBrk="1" hangingPunct="1">
              <a:spcBef>
                <a:spcPct val="0"/>
              </a:spcBef>
            </a:pPr>
            <a:endParaRPr lang="fr-BE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5CB0DD-BD06-4BF6-B6F1-1ABE5178DC5A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BE" smtClean="0"/>
              <a:t>Voici la question qui nous a été posée le mercredi 20 juin: lire question</a:t>
            </a:r>
          </a:p>
          <a:p>
            <a:pPr eaLnBrk="1" hangingPunct="1">
              <a:spcBef>
                <a:spcPct val="0"/>
              </a:spcBef>
            </a:pPr>
            <a:r>
              <a:rPr lang="fr-BE" smtClean="0"/>
              <a:t>Pour répondre à cette question, voici le plan de mon exposé.</a:t>
            </a:r>
          </a:p>
          <a:p>
            <a:pPr eaLnBrk="1" hangingPunct="1">
              <a:spcBef>
                <a:spcPct val="0"/>
              </a:spcBef>
            </a:pPr>
            <a:endParaRPr lang="fr-BE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78FF8A-10AD-44A9-B11E-876CC326469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BE" smtClean="0"/>
              <a:t>Voici la question qui nous a été posée le mercredi 20 juin: lire question</a:t>
            </a:r>
          </a:p>
          <a:p>
            <a:pPr eaLnBrk="1" hangingPunct="1">
              <a:spcBef>
                <a:spcPct val="0"/>
              </a:spcBef>
            </a:pPr>
            <a:r>
              <a:rPr lang="fr-BE" smtClean="0"/>
              <a:t>Pour répondre à cette question, voici le plan de mon exposé.</a:t>
            </a:r>
          </a:p>
          <a:p>
            <a:pPr eaLnBrk="1" hangingPunct="1">
              <a:spcBef>
                <a:spcPct val="0"/>
              </a:spcBef>
            </a:pPr>
            <a:endParaRPr lang="fr-BE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311696-458F-4DFC-8701-5BC2EDB7CA65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BE" smtClean="0"/>
              <a:t>Voici la question qui nous a été posée le mercredi 20 juin: lire question</a:t>
            </a:r>
          </a:p>
          <a:p>
            <a:pPr eaLnBrk="1" hangingPunct="1">
              <a:spcBef>
                <a:spcPct val="0"/>
              </a:spcBef>
            </a:pPr>
            <a:r>
              <a:rPr lang="fr-BE" smtClean="0"/>
              <a:t>Pour répondre à cette question, voici le plan de mon exposé.</a:t>
            </a:r>
          </a:p>
          <a:p>
            <a:pPr eaLnBrk="1" hangingPunct="1">
              <a:spcBef>
                <a:spcPct val="0"/>
              </a:spcBef>
            </a:pPr>
            <a:endParaRPr lang="fr-BE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128ABC-6B7A-445A-A738-34AA6B2F3F6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516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1C9D0-7467-4228-8004-4E2C642A96BD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B82D0-AAB1-4CFE-8C15-A5E37548AE9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4DFEB-B115-4289-8D07-75E83BAAD73E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970C6-124D-4AE4-BEF4-7252A2622FE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52F4C-FABF-4DF1-8A5E-C7DCB16A96B3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E72C6-2040-4172-BA89-F77B3FB9C2F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11206-0794-46CF-9E0F-DF375E1A044F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9187D-2CB2-450E-8067-167D8A472C6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1D722-2361-4D81-82A4-55C8B96D9F04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4BF3B-FD75-455C-808F-DEDDF8E150E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FBEDC-88C6-4965-B2AB-C28D8A2FF4BC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7D172-D9C4-4811-944F-55326284B38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C3428-0774-4F0A-8239-9F53EB5E24B3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FD688-A0DA-4D42-AA8C-ABBD3BFFA38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11107-82D4-4198-BFCB-AA7DA5B07893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17DAD-09FF-4C06-A0ED-5261F4E7F81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B42CC-2E73-43D6-856C-22BDFAE56139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8D694-B63D-4B25-9A3E-80B746C3124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CEEE4-7B2B-4918-9221-9ECD87BF655B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746A-A531-409C-82DD-B1E465703B3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CB244-136B-4C59-8FB9-C2B6181D7B4F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F8EC3-F336-452A-93C0-03392B5561A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41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A96BE9-60CD-4621-93A7-DD8FD9D017EC}" type="datetime1">
              <a:rPr lang="fr-FR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3038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488" y="65198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7F40BD-3D47-47FF-AA7B-441B2E727CE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salle%20de%20sport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rapport%20annuel%20SLPPT%2010%20%202019.doc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Pr&#233;sentation%20RAE%202019.pptx" TargetMode="External"/><Relationship Id="rId2" Type="http://schemas.openxmlformats.org/officeDocument/2006/relationships/hyperlink" Target="Rapport%20annuel%202019%20-%20UTE%20Florennes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RAPPORT%20ANNUEL%20AMT%202019.ppt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200506-SOP_Silent_Watch_2020_V1.doc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PV%20CCB%2010%20-%20Sep%2019%20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PLP_2WTac_2020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PLP%2080%20UAV%20Sqn%202020%20(11%20May).ppt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ChromeVI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trousses%20de%20secour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Date Placehold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A5E781-F7E8-497D-822F-7140EE60AD37}" type="datetime1">
              <a:rPr lang="fr-FR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08/05/2020</a:t>
            </a:fld>
            <a:endParaRPr lang="nl-BE">
              <a:solidFill>
                <a:srgbClr val="898989"/>
              </a:solidFill>
            </a:endParaRPr>
          </a:p>
        </p:txBody>
      </p:sp>
      <p:sp>
        <p:nvSpPr>
          <p:cNvPr id="1049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D9D78E-93AB-448B-B811-DFCFEC74571A}" type="slidenum">
              <a:rPr lang="nl-BE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nl-BE" smtClean="0">
              <a:solidFill>
                <a:srgbClr val="898989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804988" y="1212850"/>
            <a:ext cx="6985000" cy="4248150"/>
          </a:xfrm>
        </p:spPr>
        <p:txBody>
          <a:bodyPr/>
          <a:lstStyle/>
          <a:p>
            <a:pPr marL="0" indent="0" eaLnBrk="1" hangingPunct="1">
              <a:spcBef>
                <a:spcPct val="50000"/>
              </a:spcBef>
              <a:buFont typeface="Arial" charset="0"/>
              <a:buNone/>
              <a:defRPr/>
            </a:pPr>
            <a:r>
              <a:rPr lang="fr-BE" sz="4400" b="1" i="1" dirty="0" err="1">
                <a:solidFill>
                  <a:srgbClr val="DADADA">
                    <a:lumMod val="10000"/>
                  </a:srgbClr>
                </a:solidFill>
                <a:latin typeface="Comic Sans MS" pitchFamily="66" charset="0"/>
              </a:rPr>
              <a:t>Welcome</a:t>
            </a:r>
            <a:r>
              <a:rPr lang="fr-BE" sz="4400" b="1" i="1" dirty="0">
                <a:solidFill>
                  <a:srgbClr val="DADADA">
                    <a:lumMod val="10000"/>
                  </a:srgbClr>
                </a:solidFill>
                <a:latin typeface="Comic Sans MS" pitchFamily="66" charset="0"/>
              </a:rPr>
              <a:t> to the </a:t>
            </a:r>
          </a:p>
          <a:p>
            <a:pPr marL="0" indent="0" eaLnBrk="1" hangingPunct="1">
              <a:spcBef>
                <a:spcPct val="50000"/>
              </a:spcBef>
              <a:buFont typeface="Arial" charset="0"/>
              <a:buNone/>
              <a:defRPr/>
            </a:pPr>
            <a:r>
              <a:rPr lang="fr-BE" sz="4400" b="1" i="1" dirty="0">
                <a:solidFill>
                  <a:srgbClr val="DADADA">
                    <a:lumMod val="10000"/>
                  </a:srgbClr>
                </a:solidFill>
                <a:latin typeface="Comic Sans MS" pitchFamily="66" charset="0"/>
              </a:rPr>
              <a:t>	2nd </a:t>
            </a:r>
            <a:r>
              <a:rPr lang="fr-BE" sz="4400" b="1" i="1" dirty="0" err="1">
                <a:solidFill>
                  <a:srgbClr val="DADADA">
                    <a:lumMod val="10000"/>
                  </a:srgbClr>
                </a:solidFill>
                <a:latin typeface="Comic Sans MS" pitchFamily="66" charset="0"/>
              </a:rPr>
              <a:t>Tactical</a:t>
            </a:r>
            <a:r>
              <a:rPr lang="fr-BE" sz="4400" b="1" i="1" dirty="0">
                <a:solidFill>
                  <a:srgbClr val="DADADA">
                    <a:lumMod val="10000"/>
                  </a:srgbClr>
                </a:solidFill>
                <a:latin typeface="Comic Sans MS" pitchFamily="66" charset="0"/>
              </a:rPr>
              <a:t> Wing</a:t>
            </a:r>
          </a:p>
          <a:p>
            <a:pPr marL="0" indent="0" eaLnBrk="1" hangingPunct="1">
              <a:spcBef>
                <a:spcPct val="50000"/>
              </a:spcBef>
              <a:buFont typeface="Arial" charset="0"/>
              <a:buNone/>
              <a:defRPr/>
            </a:pPr>
            <a:r>
              <a:rPr lang="fr-BE" sz="4400" b="1" i="1" dirty="0">
                <a:solidFill>
                  <a:srgbClr val="DADADA">
                    <a:lumMod val="10000"/>
                  </a:srgbClr>
                </a:solidFill>
                <a:latin typeface="Comic Sans MS" pitchFamily="66" charset="0"/>
              </a:rPr>
              <a:t>		FLORENNES AB</a:t>
            </a:r>
            <a:endParaRPr lang="en-US" sz="4400" b="1" i="1" dirty="0">
              <a:solidFill>
                <a:srgbClr val="DADADA">
                  <a:lumMod val="10000"/>
                </a:srgb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dirty="0"/>
          </a:p>
        </p:txBody>
      </p:sp>
      <p:graphicFrame>
        <p:nvGraphicFramePr>
          <p:cNvPr id="1047" name="Object 23"/>
          <p:cNvGraphicFramePr>
            <a:graphicFrameLocks noChangeAspect="1"/>
          </p:cNvGraphicFramePr>
          <p:nvPr/>
        </p:nvGraphicFramePr>
        <p:xfrm>
          <a:off x="457200" y="2205038"/>
          <a:ext cx="1800225" cy="273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" name="Photo Editor Photo" r:id="rId4" imgW="2838846" imgH="4315427" progId="">
                  <p:embed/>
                </p:oleObj>
              </mc:Choice>
              <mc:Fallback>
                <p:oleObj name="Photo Editor Photo" r:id="rId4" imgW="2838846" imgH="4315427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05038"/>
                        <a:ext cx="1800225" cy="2735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2411413" y="5470525"/>
            <a:ext cx="4464050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Base Jean </a:t>
            </a:r>
            <a:r>
              <a:rPr lang="en-GB" sz="3200" b="1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Offenberg</a:t>
            </a:r>
            <a:endParaRPr lang="fr-FR" sz="3200" b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1052" name="Group 7"/>
          <p:cNvGrpSpPr>
            <a:grpSpLocks/>
          </p:cNvGrpSpPr>
          <p:nvPr/>
        </p:nvGrpSpPr>
        <p:grpSpPr bwMode="auto">
          <a:xfrm>
            <a:off x="709613" y="5457825"/>
            <a:ext cx="958850" cy="581025"/>
            <a:chOff x="96" y="3504"/>
            <a:chExt cx="1128" cy="686"/>
          </a:xfrm>
        </p:grpSpPr>
        <p:sp>
          <p:nvSpPr>
            <p:cNvPr id="1065" name="Freeform 8"/>
            <p:cNvSpPr>
              <a:spLocks/>
            </p:cNvSpPr>
            <p:nvPr/>
          </p:nvSpPr>
          <p:spPr bwMode="auto">
            <a:xfrm>
              <a:off x="952" y="3560"/>
              <a:ext cx="194" cy="240"/>
            </a:xfrm>
            <a:custGeom>
              <a:avLst/>
              <a:gdLst>
                <a:gd name="T0" fmla="*/ 54 w 194"/>
                <a:gd name="T1" fmla="*/ 240 h 240"/>
                <a:gd name="T2" fmla="*/ 0 w 194"/>
                <a:gd name="T3" fmla="*/ 226 h 240"/>
                <a:gd name="T4" fmla="*/ 0 w 194"/>
                <a:gd name="T5" fmla="*/ 226 h 240"/>
                <a:gd name="T6" fmla="*/ 6 w 194"/>
                <a:gd name="T7" fmla="*/ 196 h 240"/>
                <a:gd name="T8" fmla="*/ 18 w 194"/>
                <a:gd name="T9" fmla="*/ 130 h 240"/>
                <a:gd name="T10" fmla="*/ 30 w 194"/>
                <a:gd name="T11" fmla="*/ 56 h 240"/>
                <a:gd name="T12" fmla="*/ 34 w 194"/>
                <a:gd name="T13" fmla="*/ 26 h 240"/>
                <a:gd name="T14" fmla="*/ 32 w 194"/>
                <a:gd name="T15" fmla="*/ 8 h 240"/>
                <a:gd name="T16" fmla="*/ 32 w 194"/>
                <a:gd name="T17" fmla="*/ 8 h 240"/>
                <a:gd name="T18" fmla="*/ 32 w 194"/>
                <a:gd name="T19" fmla="*/ 6 h 240"/>
                <a:gd name="T20" fmla="*/ 34 w 194"/>
                <a:gd name="T21" fmla="*/ 4 h 240"/>
                <a:gd name="T22" fmla="*/ 40 w 194"/>
                <a:gd name="T23" fmla="*/ 0 h 240"/>
                <a:gd name="T24" fmla="*/ 48 w 194"/>
                <a:gd name="T25" fmla="*/ 0 h 240"/>
                <a:gd name="T26" fmla="*/ 60 w 194"/>
                <a:gd name="T27" fmla="*/ 2 h 240"/>
                <a:gd name="T28" fmla="*/ 90 w 194"/>
                <a:gd name="T29" fmla="*/ 12 h 240"/>
                <a:gd name="T30" fmla="*/ 124 w 194"/>
                <a:gd name="T31" fmla="*/ 26 h 240"/>
                <a:gd name="T32" fmla="*/ 156 w 194"/>
                <a:gd name="T33" fmla="*/ 44 h 240"/>
                <a:gd name="T34" fmla="*/ 170 w 194"/>
                <a:gd name="T35" fmla="*/ 54 h 240"/>
                <a:gd name="T36" fmla="*/ 180 w 194"/>
                <a:gd name="T37" fmla="*/ 62 h 240"/>
                <a:gd name="T38" fmla="*/ 188 w 194"/>
                <a:gd name="T39" fmla="*/ 72 h 240"/>
                <a:gd name="T40" fmla="*/ 192 w 194"/>
                <a:gd name="T41" fmla="*/ 80 h 240"/>
                <a:gd name="T42" fmla="*/ 194 w 194"/>
                <a:gd name="T43" fmla="*/ 84 h 240"/>
                <a:gd name="T44" fmla="*/ 192 w 194"/>
                <a:gd name="T45" fmla="*/ 88 h 240"/>
                <a:gd name="T46" fmla="*/ 190 w 194"/>
                <a:gd name="T47" fmla="*/ 92 h 240"/>
                <a:gd name="T48" fmla="*/ 186 w 194"/>
                <a:gd name="T49" fmla="*/ 96 h 240"/>
                <a:gd name="T50" fmla="*/ 186 w 194"/>
                <a:gd name="T51" fmla="*/ 96 h 240"/>
                <a:gd name="T52" fmla="*/ 168 w 194"/>
                <a:gd name="T53" fmla="*/ 112 h 240"/>
                <a:gd name="T54" fmla="*/ 146 w 194"/>
                <a:gd name="T55" fmla="*/ 132 h 240"/>
                <a:gd name="T56" fmla="*/ 104 w 194"/>
                <a:gd name="T57" fmla="*/ 180 h 240"/>
                <a:gd name="T58" fmla="*/ 54 w 194"/>
                <a:gd name="T59" fmla="*/ 240 h 240"/>
                <a:gd name="T60" fmla="*/ 54 w 194"/>
                <a:gd name="T61" fmla="*/ 240 h 240"/>
                <a:gd name="T62" fmla="*/ 54 w 194"/>
                <a:gd name="T63" fmla="*/ 240 h 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94"/>
                <a:gd name="T97" fmla="*/ 0 h 240"/>
                <a:gd name="T98" fmla="*/ 194 w 194"/>
                <a:gd name="T99" fmla="*/ 240 h 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94" h="240">
                  <a:moveTo>
                    <a:pt x="54" y="240"/>
                  </a:moveTo>
                  <a:lnTo>
                    <a:pt x="0" y="226"/>
                  </a:lnTo>
                  <a:lnTo>
                    <a:pt x="6" y="196"/>
                  </a:lnTo>
                  <a:lnTo>
                    <a:pt x="18" y="130"/>
                  </a:lnTo>
                  <a:lnTo>
                    <a:pt x="30" y="56"/>
                  </a:lnTo>
                  <a:lnTo>
                    <a:pt x="34" y="26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4" y="4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60" y="2"/>
                  </a:lnTo>
                  <a:lnTo>
                    <a:pt x="90" y="12"/>
                  </a:lnTo>
                  <a:lnTo>
                    <a:pt x="124" y="26"/>
                  </a:lnTo>
                  <a:lnTo>
                    <a:pt x="156" y="44"/>
                  </a:lnTo>
                  <a:lnTo>
                    <a:pt x="170" y="54"/>
                  </a:lnTo>
                  <a:lnTo>
                    <a:pt x="180" y="62"/>
                  </a:lnTo>
                  <a:lnTo>
                    <a:pt x="188" y="72"/>
                  </a:lnTo>
                  <a:lnTo>
                    <a:pt x="192" y="80"/>
                  </a:lnTo>
                  <a:lnTo>
                    <a:pt x="194" y="84"/>
                  </a:lnTo>
                  <a:lnTo>
                    <a:pt x="192" y="88"/>
                  </a:lnTo>
                  <a:lnTo>
                    <a:pt x="190" y="92"/>
                  </a:lnTo>
                  <a:lnTo>
                    <a:pt x="186" y="96"/>
                  </a:lnTo>
                  <a:lnTo>
                    <a:pt x="168" y="112"/>
                  </a:lnTo>
                  <a:lnTo>
                    <a:pt x="146" y="132"/>
                  </a:lnTo>
                  <a:lnTo>
                    <a:pt x="104" y="180"/>
                  </a:lnTo>
                  <a:lnTo>
                    <a:pt x="54" y="240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6" name="Line 9"/>
            <p:cNvSpPr>
              <a:spLocks noChangeShapeType="1"/>
            </p:cNvSpPr>
            <p:nvPr/>
          </p:nvSpPr>
          <p:spPr bwMode="auto">
            <a:xfrm>
              <a:off x="642" y="3542"/>
              <a:ext cx="1" cy="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7" name="Freeform 10"/>
            <p:cNvSpPr>
              <a:spLocks/>
            </p:cNvSpPr>
            <p:nvPr/>
          </p:nvSpPr>
          <p:spPr bwMode="auto">
            <a:xfrm>
              <a:off x="342" y="3542"/>
              <a:ext cx="882" cy="596"/>
            </a:xfrm>
            <a:custGeom>
              <a:avLst/>
              <a:gdLst>
                <a:gd name="T0" fmla="*/ 876 w 882"/>
                <a:gd name="T1" fmla="*/ 338 h 596"/>
                <a:gd name="T2" fmla="*/ 780 w 882"/>
                <a:gd name="T3" fmla="*/ 314 h 596"/>
                <a:gd name="T4" fmla="*/ 760 w 882"/>
                <a:gd name="T5" fmla="*/ 300 h 596"/>
                <a:gd name="T6" fmla="*/ 744 w 882"/>
                <a:gd name="T7" fmla="*/ 286 h 596"/>
                <a:gd name="T8" fmla="*/ 584 w 882"/>
                <a:gd name="T9" fmla="*/ 244 h 596"/>
                <a:gd name="T10" fmla="*/ 528 w 882"/>
                <a:gd name="T11" fmla="*/ 206 h 596"/>
                <a:gd name="T12" fmla="*/ 386 w 882"/>
                <a:gd name="T13" fmla="*/ 60 h 596"/>
                <a:gd name="T14" fmla="*/ 390 w 882"/>
                <a:gd name="T15" fmla="*/ 24 h 596"/>
                <a:gd name="T16" fmla="*/ 380 w 882"/>
                <a:gd name="T17" fmla="*/ 12 h 596"/>
                <a:gd name="T18" fmla="*/ 300 w 882"/>
                <a:gd name="T19" fmla="*/ 0 h 596"/>
                <a:gd name="T20" fmla="*/ 374 w 882"/>
                <a:gd name="T21" fmla="*/ 218 h 596"/>
                <a:gd name="T22" fmla="*/ 352 w 882"/>
                <a:gd name="T23" fmla="*/ 220 h 596"/>
                <a:gd name="T24" fmla="*/ 258 w 882"/>
                <a:gd name="T25" fmla="*/ 184 h 596"/>
                <a:gd name="T26" fmla="*/ 222 w 882"/>
                <a:gd name="T27" fmla="*/ 144 h 596"/>
                <a:gd name="T28" fmla="*/ 172 w 882"/>
                <a:gd name="T29" fmla="*/ 14 h 596"/>
                <a:gd name="T30" fmla="*/ 94 w 882"/>
                <a:gd name="T31" fmla="*/ 70 h 596"/>
                <a:gd name="T32" fmla="*/ 50 w 882"/>
                <a:gd name="T33" fmla="*/ 124 h 596"/>
                <a:gd name="T34" fmla="*/ 6 w 882"/>
                <a:gd name="T35" fmla="*/ 224 h 596"/>
                <a:gd name="T36" fmla="*/ 4 w 882"/>
                <a:gd name="T37" fmla="*/ 334 h 596"/>
                <a:gd name="T38" fmla="*/ 24 w 882"/>
                <a:gd name="T39" fmla="*/ 412 h 596"/>
                <a:gd name="T40" fmla="*/ 172 w 882"/>
                <a:gd name="T41" fmla="*/ 566 h 596"/>
                <a:gd name="T42" fmla="*/ 212 w 882"/>
                <a:gd name="T43" fmla="*/ 594 h 596"/>
                <a:gd name="T44" fmla="*/ 262 w 882"/>
                <a:gd name="T45" fmla="*/ 578 h 596"/>
                <a:gd name="T46" fmla="*/ 274 w 882"/>
                <a:gd name="T47" fmla="*/ 582 h 596"/>
                <a:gd name="T48" fmla="*/ 332 w 882"/>
                <a:gd name="T49" fmla="*/ 558 h 596"/>
                <a:gd name="T50" fmla="*/ 336 w 882"/>
                <a:gd name="T51" fmla="*/ 564 h 596"/>
                <a:gd name="T52" fmla="*/ 342 w 882"/>
                <a:gd name="T53" fmla="*/ 568 h 596"/>
                <a:gd name="T54" fmla="*/ 382 w 882"/>
                <a:gd name="T55" fmla="*/ 544 h 596"/>
                <a:gd name="T56" fmla="*/ 408 w 882"/>
                <a:gd name="T57" fmla="*/ 548 h 596"/>
                <a:gd name="T58" fmla="*/ 432 w 882"/>
                <a:gd name="T59" fmla="*/ 550 h 596"/>
                <a:gd name="T60" fmla="*/ 470 w 882"/>
                <a:gd name="T61" fmla="*/ 532 h 596"/>
                <a:gd name="T62" fmla="*/ 526 w 882"/>
                <a:gd name="T63" fmla="*/ 470 h 596"/>
                <a:gd name="T64" fmla="*/ 544 w 882"/>
                <a:gd name="T65" fmla="*/ 434 h 596"/>
                <a:gd name="T66" fmla="*/ 562 w 882"/>
                <a:gd name="T67" fmla="*/ 376 h 596"/>
                <a:gd name="T68" fmla="*/ 574 w 882"/>
                <a:gd name="T69" fmla="*/ 384 h 596"/>
                <a:gd name="T70" fmla="*/ 608 w 882"/>
                <a:gd name="T71" fmla="*/ 438 h 596"/>
                <a:gd name="T72" fmla="*/ 630 w 882"/>
                <a:gd name="T73" fmla="*/ 426 h 596"/>
                <a:gd name="T74" fmla="*/ 694 w 882"/>
                <a:gd name="T75" fmla="*/ 352 h 596"/>
                <a:gd name="T76" fmla="*/ 694 w 882"/>
                <a:gd name="T77" fmla="*/ 336 h 596"/>
                <a:gd name="T78" fmla="*/ 674 w 882"/>
                <a:gd name="T79" fmla="*/ 296 h 596"/>
                <a:gd name="T80" fmla="*/ 684 w 882"/>
                <a:gd name="T81" fmla="*/ 292 h 596"/>
                <a:gd name="T82" fmla="*/ 730 w 882"/>
                <a:gd name="T83" fmla="*/ 310 h 596"/>
                <a:gd name="T84" fmla="*/ 766 w 882"/>
                <a:gd name="T85" fmla="*/ 344 h 596"/>
                <a:gd name="T86" fmla="*/ 740 w 882"/>
                <a:gd name="T87" fmla="*/ 390 h 596"/>
                <a:gd name="T88" fmla="*/ 674 w 882"/>
                <a:gd name="T89" fmla="*/ 472 h 596"/>
                <a:gd name="T90" fmla="*/ 718 w 882"/>
                <a:gd name="T91" fmla="*/ 486 h 596"/>
                <a:gd name="T92" fmla="*/ 770 w 882"/>
                <a:gd name="T93" fmla="*/ 492 h 596"/>
                <a:gd name="T94" fmla="*/ 852 w 882"/>
                <a:gd name="T95" fmla="*/ 396 h 596"/>
                <a:gd name="T96" fmla="*/ 882 w 882"/>
                <a:gd name="T97" fmla="*/ 344 h 5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82"/>
                <a:gd name="T148" fmla="*/ 0 h 596"/>
                <a:gd name="T149" fmla="*/ 882 w 882"/>
                <a:gd name="T150" fmla="*/ 596 h 59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82" h="596">
                  <a:moveTo>
                    <a:pt x="882" y="344"/>
                  </a:moveTo>
                  <a:lnTo>
                    <a:pt x="882" y="344"/>
                  </a:lnTo>
                  <a:lnTo>
                    <a:pt x="880" y="340"/>
                  </a:lnTo>
                  <a:lnTo>
                    <a:pt x="876" y="338"/>
                  </a:lnTo>
                  <a:lnTo>
                    <a:pt x="864" y="332"/>
                  </a:lnTo>
                  <a:lnTo>
                    <a:pt x="830" y="326"/>
                  </a:lnTo>
                  <a:lnTo>
                    <a:pt x="794" y="318"/>
                  </a:lnTo>
                  <a:lnTo>
                    <a:pt x="780" y="314"/>
                  </a:lnTo>
                  <a:lnTo>
                    <a:pt x="770" y="312"/>
                  </a:lnTo>
                  <a:lnTo>
                    <a:pt x="762" y="304"/>
                  </a:lnTo>
                  <a:lnTo>
                    <a:pt x="760" y="300"/>
                  </a:lnTo>
                  <a:lnTo>
                    <a:pt x="756" y="296"/>
                  </a:lnTo>
                  <a:lnTo>
                    <a:pt x="752" y="290"/>
                  </a:lnTo>
                  <a:lnTo>
                    <a:pt x="744" y="286"/>
                  </a:lnTo>
                  <a:lnTo>
                    <a:pt x="724" y="282"/>
                  </a:lnTo>
                  <a:lnTo>
                    <a:pt x="668" y="266"/>
                  </a:lnTo>
                  <a:lnTo>
                    <a:pt x="608" y="252"/>
                  </a:lnTo>
                  <a:lnTo>
                    <a:pt x="584" y="244"/>
                  </a:lnTo>
                  <a:lnTo>
                    <a:pt x="568" y="238"/>
                  </a:lnTo>
                  <a:lnTo>
                    <a:pt x="552" y="228"/>
                  </a:lnTo>
                  <a:lnTo>
                    <a:pt x="528" y="206"/>
                  </a:lnTo>
                  <a:lnTo>
                    <a:pt x="470" y="150"/>
                  </a:lnTo>
                  <a:lnTo>
                    <a:pt x="414" y="92"/>
                  </a:lnTo>
                  <a:lnTo>
                    <a:pt x="386" y="60"/>
                  </a:lnTo>
                  <a:lnTo>
                    <a:pt x="384" y="54"/>
                  </a:lnTo>
                  <a:lnTo>
                    <a:pt x="384" y="48"/>
                  </a:lnTo>
                  <a:lnTo>
                    <a:pt x="388" y="36"/>
                  </a:lnTo>
                  <a:lnTo>
                    <a:pt x="390" y="24"/>
                  </a:lnTo>
                  <a:lnTo>
                    <a:pt x="388" y="18"/>
                  </a:lnTo>
                  <a:lnTo>
                    <a:pt x="386" y="14"/>
                  </a:lnTo>
                  <a:lnTo>
                    <a:pt x="380" y="12"/>
                  </a:lnTo>
                  <a:lnTo>
                    <a:pt x="368" y="8"/>
                  </a:lnTo>
                  <a:lnTo>
                    <a:pt x="338" y="4"/>
                  </a:lnTo>
                  <a:lnTo>
                    <a:pt x="300" y="0"/>
                  </a:lnTo>
                  <a:lnTo>
                    <a:pt x="338" y="102"/>
                  </a:lnTo>
                  <a:lnTo>
                    <a:pt x="364" y="176"/>
                  </a:lnTo>
                  <a:lnTo>
                    <a:pt x="372" y="204"/>
                  </a:lnTo>
                  <a:lnTo>
                    <a:pt x="374" y="218"/>
                  </a:lnTo>
                  <a:lnTo>
                    <a:pt x="372" y="220"/>
                  </a:lnTo>
                  <a:lnTo>
                    <a:pt x="368" y="222"/>
                  </a:lnTo>
                  <a:lnTo>
                    <a:pt x="352" y="220"/>
                  </a:lnTo>
                  <a:lnTo>
                    <a:pt x="330" y="214"/>
                  </a:lnTo>
                  <a:lnTo>
                    <a:pt x="306" y="206"/>
                  </a:lnTo>
                  <a:lnTo>
                    <a:pt x="280" y="196"/>
                  </a:lnTo>
                  <a:lnTo>
                    <a:pt x="258" y="184"/>
                  </a:lnTo>
                  <a:lnTo>
                    <a:pt x="242" y="176"/>
                  </a:lnTo>
                  <a:lnTo>
                    <a:pt x="232" y="168"/>
                  </a:lnTo>
                  <a:lnTo>
                    <a:pt x="222" y="144"/>
                  </a:lnTo>
                  <a:lnTo>
                    <a:pt x="206" y="108"/>
                  </a:lnTo>
                  <a:lnTo>
                    <a:pt x="186" y="58"/>
                  </a:lnTo>
                  <a:lnTo>
                    <a:pt x="198" y="60"/>
                  </a:lnTo>
                  <a:lnTo>
                    <a:pt x="172" y="14"/>
                  </a:lnTo>
                  <a:lnTo>
                    <a:pt x="160" y="22"/>
                  </a:lnTo>
                  <a:lnTo>
                    <a:pt x="130" y="44"/>
                  </a:lnTo>
                  <a:lnTo>
                    <a:pt x="94" y="70"/>
                  </a:lnTo>
                  <a:lnTo>
                    <a:pt x="80" y="84"/>
                  </a:lnTo>
                  <a:lnTo>
                    <a:pt x="68" y="98"/>
                  </a:lnTo>
                  <a:lnTo>
                    <a:pt x="50" y="124"/>
                  </a:lnTo>
                  <a:lnTo>
                    <a:pt x="34" y="150"/>
                  </a:lnTo>
                  <a:lnTo>
                    <a:pt x="20" y="182"/>
                  </a:lnTo>
                  <a:lnTo>
                    <a:pt x="6" y="224"/>
                  </a:lnTo>
                  <a:lnTo>
                    <a:pt x="2" y="250"/>
                  </a:lnTo>
                  <a:lnTo>
                    <a:pt x="0" y="278"/>
                  </a:lnTo>
                  <a:lnTo>
                    <a:pt x="0" y="306"/>
                  </a:lnTo>
                  <a:lnTo>
                    <a:pt x="4" y="334"/>
                  </a:lnTo>
                  <a:lnTo>
                    <a:pt x="12" y="380"/>
                  </a:lnTo>
                  <a:lnTo>
                    <a:pt x="16" y="404"/>
                  </a:lnTo>
                  <a:lnTo>
                    <a:pt x="24" y="412"/>
                  </a:lnTo>
                  <a:lnTo>
                    <a:pt x="40" y="428"/>
                  </a:lnTo>
                  <a:lnTo>
                    <a:pt x="90" y="480"/>
                  </a:lnTo>
                  <a:lnTo>
                    <a:pt x="148" y="538"/>
                  </a:lnTo>
                  <a:lnTo>
                    <a:pt x="172" y="566"/>
                  </a:lnTo>
                  <a:lnTo>
                    <a:pt x="188" y="588"/>
                  </a:lnTo>
                  <a:lnTo>
                    <a:pt x="200" y="592"/>
                  </a:lnTo>
                  <a:lnTo>
                    <a:pt x="212" y="594"/>
                  </a:lnTo>
                  <a:lnTo>
                    <a:pt x="224" y="596"/>
                  </a:lnTo>
                  <a:lnTo>
                    <a:pt x="240" y="588"/>
                  </a:lnTo>
                  <a:lnTo>
                    <a:pt x="262" y="578"/>
                  </a:lnTo>
                  <a:lnTo>
                    <a:pt x="268" y="576"/>
                  </a:lnTo>
                  <a:lnTo>
                    <a:pt x="272" y="580"/>
                  </a:lnTo>
                  <a:lnTo>
                    <a:pt x="274" y="582"/>
                  </a:lnTo>
                  <a:lnTo>
                    <a:pt x="278" y="582"/>
                  </a:lnTo>
                  <a:lnTo>
                    <a:pt x="302" y="572"/>
                  </a:lnTo>
                  <a:lnTo>
                    <a:pt x="332" y="558"/>
                  </a:lnTo>
                  <a:lnTo>
                    <a:pt x="338" y="556"/>
                  </a:lnTo>
                  <a:lnTo>
                    <a:pt x="338" y="560"/>
                  </a:lnTo>
                  <a:lnTo>
                    <a:pt x="336" y="564"/>
                  </a:lnTo>
                  <a:lnTo>
                    <a:pt x="336" y="566"/>
                  </a:lnTo>
                  <a:lnTo>
                    <a:pt x="338" y="568"/>
                  </a:lnTo>
                  <a:lnTo>
                    <a:pt x="342" y="568"/>
                  </a:lnTo>
                  <a:lnTo>
                    <a:pt x="348" y="564"/>
                  </a:lnTo>
                  <a:lnTo>
                    <a:pt x="364" y="554"/>
                  </a:lnTo>
                  <a:lnTo>
                    <a:pt x="374" y="548"/>
                  </a:lnTo>
                  <a:lnTo>
                    <a:pt x="382" y="544"/>
                  </a:lnTo>
                  <a:lnTo>
                    <a:pt x="390" y="542"/>
                  </a:lnTo>
                  <a:lnTo>
                    <a:pt x="396" y="544"/>
                  </a:lnTo>
                  <a:lnTo>
                    <a:pt x="408" y="548"/>
                  </a:lnTo>
                  <a:lnTo>
                    <a:pt x="418" y="550"/>
                  </a:lnTo>
                  <a:lnTo>
                    <a:pt x="428" y="550"/>
                  </a:lnTo>
                  <a:lnTo>
                    <a:pt x="432" y="550"/>
                  </a:lnTo>
                  <a:lnTo>
                    <a:pt x="442" y="548"/>
                  </a:lnTo>
                  <a:lnTo>
                    <a:pt x="454" y="542"/>
                  </a:lnTo>
                  <a:lnTo>
                    <a:pt x="462" y="538"/>
                  </a:lnTo>
                  <a:lnTo>
                    <a:pt x="470" y="532"/>
                  </a:lnTo>
                  <a:lnTo>
                    <a:pt x="486" y="516"/>
                  </a:lnTo>
                  <a:lnTo>
                    <a:pt x="506" y="492"/>
                  </a:lnTo>
                  <a:lnTo>
                    <a:pt x="526" y="470"/>
                  </a:lnTo>
                  <a:lnTo>
                    <a:pt x="538" y="452"/>
                  </a:lnTo>
                  <a:lnTo>
                    <a:pt x="540" y="444"/>
                  </a:lnTo>
                  <a:lnTo>
                    <a:pt x="544" y="434"/>
                  </a:lnTo>
                  <a:lnTo>
                    <a:pt x="548" y="410"/>
                  </a:lnTo>
                  <a:lnTo>
                    <a:pt x="554" y="388"/>
                  </a:lnTo>
                  <a:lnTo>
                    <a:pt x="558" y="380"/>
                  </a:lnTo>
                  <a:lnTo>
                    <a:pt x="562" y="376"/>
                  </a:lnTo>
                  <a:lnTo>
                    <a:pt x="566" y="376"/>
                  </a:lnTo>
                  <a:lnTo>
                    <a:pt x="568" y="378"/>
                  </a:lnTo>
                  <a:lnTo>
                    <a:pt x="574" y="384"/>
                  </a:lnTo>
                  <a:lnTo>
                    <a:pt x="588" y="406"/>
                  </a:lnTo>
                  <a:lnTo>
                    <a:pt x="600" y="430"/>
                  </a:lnTo>
                  <a:lnTo>
                    <a:pt x="604" y="438"/>
                  </a:lnTo>
                  <a:lnTo>
                    <a:pt x="608" y="438"/>
                  </a:lnTo>
                  <a:lnTo>
                    <a:pt x="610" y="440"/>
                  </a:lnTo>
                  <a:lnTo>
                    <a:pt x="618" y="436"/>
                  </a:lnTo>
                  <a:lnTo>
                    <a:pt x="630" y="426"/>
                  </a:lnTo>
                  <a:lnTo>
                    <a:pt x="658" y="398"/>
                  </a:lnTo>
                  <a:lnTo>
                    <a:pt x="674" y="380"/>
                  </a:lnTo>
                  <a:lnTo>
                    <a:pt x="686" y="366"/>
                  </a:lnTo>
                  <a:lnTo>
                    <a:pt x="694" y="352"/>
                  </a:lnTo>
                  <a:lnTo>
                    <a:pt x="696" y="346"/>
                  </a:lnTo>
                  <a:lnTo>
                    <a:pt x="696" y="342"/>
                  </a:lnTo>
                  <a:lnTo>
                    <a:pt x="694" y="336"/>
                  </a:lnTo>
                  <a:lnTo>
                    <a:pt x="692" y="328"/>
                  </a:lnTo>
                  <a:lnTo>
                    <a:pt x="682" y="314"/>
                  </a:lnTo>
                  <a:lnTo>
                    <a:pt x="676" y="302"/>
                  </a:lnTo>
                  <a:lnTo>
                    <a:pt x="674" y="296"/>
                  </a:lnTo>
                  <a:lnTo>
                    <a:pt x="674" y="294"/>
                  </a:lnTo>
                  <a:lnTo>
                    <a:pt x="678" y="292"/>
                  </a:lnTo>
                  <a:lnTo>
                    <a:pt x="684" y="292"/>
                  </a:lnTo>
                  <a:lnTo>
                    <a:pt x="700" y="296"/>
                  </a:lnTo>
                  <a:lnTo>
                    <a:pt x="718" y="302"/>
                  </a:lnTo>
                  <a:lnTo>
                    <a:pt x="730" y="310"/>
                  </a:lnTo>
                  <a:lnTo>
                    <a:pt x="750" y="322"/>
                  </a:lnTo>
                  <a:lnTo>
                    <a:pt x="760" y="332"/>
                  </a:lnTo>
                  <a:lnTo>
                    <a:pt x="766" y="344"/>
                  </a:lnTo>
                  <a:lnTo>
                    <a:pt x="766" y="348"/>
                  </a:lnTo>
                  <a:lnTo>
                    <a:pt x="764" y="354"/>
                  </a:lnTo>
                  <a:lnTo>
                    <a:pt x="754" y="370"/>
                  </a:lnTo>
                  <a:lnTo>
                    <a:pt x="740" y="390"/>
                  </a:lnTo>
                  <a:lnTo>
                    <a:pt x="722" y="412"/>
                  </a:lnTo>
                  <a:lnTo>
                    <a:pt x="690" y="450"/>
                  </a:lnTo>
                  <a:lnTo>
                    <a:pt x="678" y="464"/>
                  </a:lnTo>
                  <a:lnTo>
                    <a:pt x="674" y="472"/>
                  </a:lnTo>
                  <a:lnTo>
                    <a:pt x="678" y="474"/>
                  </a:lnTo>
                  <a:lnTo>
                    <a:pt x="688" y="478"/>
                  </a:lnTo>
                  <a:lnTo>
                    <a:pt x="718" y="486"/>
                  </a:lnTo>
                  <a:lnTo>
                    <a:pt x="750" y="492"/>
                  </a:lnTo>
                  <a:lnTo>
                    <a:pt x="762" y="492"/>
                  </a:lnTo>
                  <a:lnTo>
                    <a:pt x="770" y="492"/>
                  </a:lnTo>
                  <a:lnTo>
                    <a:pt x="778" y="486"/>
                  </a:lnTo>
                  <a:lnTo>
                    <a:pt x="794" y="470"/>
                  </a:lnTo>
                  <a:lnTo>
                    <a:pt x="832" y="424"/>
                  </a:lnTo>
                  <a:lnTo>
                    <a:pt x="852" y="396"/>
                  </a:lnTo>
                  <a:lnTo>
                    <a:pt x="868" y="374"/>
                  </a:lnTo>
                  <a:lnTo>
                    <a:pt x="878" y="354"/>
                  </a:lnTo>
                  <a:lnTo>
                    <a:pt x="882" y="348"/>
                  </a:lnTo>
                  <a:lnTo>
                    <a:pt x="882" y="344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r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8" name="Freeform 11"/>
            <p:cNvSpPr>
              <a:spLocks/>
            </p:cNvSpPr>
            <p:nvPr/>
          </p:nvSpPr>
          <p:spPr bwMode="auto">
            <a:xfrm>
              <a:off x="932" y="3842"/>
              <a:ext cx="164" cy="200"/>
            </a:xfrm>
            <a:custGeom>
              <a:avLst/>
              <a:gdLst>
                <a:gd name="T0" fmla="*/ 98 w 164"/>
                <a:gd name="T1" fmla="*/ 0 h 200"/>
                <a:gd name="T2" fmla="*/ 98 w 164"/>
                <a:gd name="T3" fmla="*/ 0 h 200"/>
                <a:gd name="T4" fmla="*/ 108 w 164"/>
                <a:gd name="T5" fmla="*/ 4 h 200"/>
                <a:gd name="T6" fmla="*/ 130 w 164"/>
                <a:gd name="T7" fmla="*/ 14 h 200"/>
                <a:gd name="T8" fmla="*/ 154 w 164"/>
                <a:gd name="T9" fmla="*/ 28 h 200"/>
                <a:gd name="T10" fmla="*/ 160 w 164"/>
                <a:gd name="T11" fmla="*/ 34 h 200"/>
                <a:gd name="T12" fmla="*/ 164 w 164"/>
                <a:gd name="T13" fmla="*/ 40 h 200"/>
                <a:gd name="T14" fmla="*/ 164 w 164"/>
                <a:gd name="T15" fmla="*/ 40 h 200"/>
                <a:gd name="T16" fmla="*/ 162 w 164"/>
                <a:gd name="T17" fmla="*/ 50 h 200"/>
                <a:gd name="T18" fmla="*/ 154 w 164"/>
                <a:gd name="T19" fmla="*/ 64 h 200"/>
                <a:gd name="T20" fmla="*/ 128 w 164"/>
                <a:gd name="T21" fmla="*/ 102 h 200"/>
                <a:gd name="T22" fmla="*/ 96 w 164"/>
                <a:gd name="T23" fmla="*/ 140 h 200"/>
                <a:gd name="T24" fmla="*/ 84 w 164"/>
                <a:gd name="T25" fmla="*/ 156 h 200"/>
                <a:gd name="T26" fmla="*/ 72 w 164"/>
                <a:gd name="T27" fmla="*/ 166 h 200"/>
                <a:gd name="T28" fmla="*/ 72 w 164"/>
                <a:gd name="T29" fmla="*/ 166 h 200"/>
                <a:gd name="T30" fmla="*/ 58 w 164"/>
                <a:gd name="T31" fmla="*/ 180 h 200"/>
                <a:gd name="T32" fmla="*/ 48 w 164"/>
                <a:gd name="T33" fmla="*/ 190 h 200"/>
                <a:gd name="T34" fmla="*/ 42 w 164"/>
                <a:gd name="T35" fmla="*/ 196 h 200"/>
                <a:gd name="T36" fmla="*/ 36 w 164"/>
                <a:gd name="T37" fmla="*/ 200 h 200"/>
                <a:gd name="T38" fmla="*/ 36 w 164"/>
                <a:gd name="T39" fmla="*/ 200 h 200"/>
                <a:gd name="T40" fmla="*/ 28 w 164"/>
                <a:gd name="T41" fmla="*/ 200 h 200"/>
                <a:gd name="T42" fmla="*/ 18 w 164"/>
                <a:gd name="T43" fmla="*/ 198 h 200"/>
                <a:gd name="T44" fmla="*/ 6 w 164"/>
                <a:gd name="T45" fmla="*/ 196 h 200"/>
                <a:gd name="T46" fmla="*/ 6 w 164"/>
                <a:gd name="T47" fmla="*/ 196 h 200"/>
                <a:gd name="T48" fmla="*/ 4 w 164"/>
                <a:gd name="T49" fmla="*/ 194 h 200"/>
                <a:gd name="T50" fmla="*/ 0 w 164"/>
                <a:gd name="T51" fmla="*/ 190 h 200"/>
                <a:gd name="T52" fmla="*/ 0 w 164"/>
                <a:gd name="T53" fmla="*/ 184 h 200"/>
                <a:gd name="T54" fmla="*/ 0 w 164"/>
                <a:gd name="T55" fmla="*/ 184 h 200"/>
                <a:gd name="T56" fmla="*/ 6 w 164"/>
                <a:gd name="T57" fmla="*/ 176 h 200"/>
                <a:gd name="T58" fmla="*/ 18 w 164"/>
                <a:gd name="T59" fmla="*/ 162 h 200"/>
                <a:gd name="T60" fmla="*/ 58 w 164"/>
                <a:gd name="T61" fmla="*/ 118 h 200"/>
                <a:gd name="T62" fmla="*/ 98 w 164"/>
                <a:gd name="T63" fmla="*/ 74 h 200"/>
                <a:gd name="T64" fmla="*/ 112 w 164"/>
                <a:gd name="T65" fmla="*/ 58 h 200"/>
                <a:gd name="T66" fmla="*/ 116 w 164"/>
                <a:gd name="T67" fmla="*/ 52 h 200"/>
                <a:gd name="T68" fmla="*/ 116 w 164"/>
                <a:gd name="T69" fmla="*/ 48 h 200"/>
                <a:gd name="T70" fmla="*/ 116 w 164"/>
                <a:gd name="T71" fmla="*/ 48 h 200"/>
                <a:gd name="T72" fmla="*/ 114 w 164"/>
                <a:gd name="T73" fmla="*/ 36 h 200"/>
                <a:gd name="T74" fmla="*/ 106 w 164"/>
                <a:gd name="T75" fmla="*/ 20 h 200"/>
                <a:gd name="T76" fmla="*/ 98 w 164"/>
                <a:gd name="T77" fmla="*/ 0 h 200"/>
                <a:gd name="T78" fmla="*/ 98 w 164"/>
                <a:gd name="T79" fmla="*/ 0 h 200"/>
                <a:gd name="T80" fmla="*/ 98 w 164"/>
                <a:gd name="T81" fmla="*/ 0 h 2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"/>
                <a:gd name="T124" fmla="*/ 0 h 200"/>
                <a:gd name="T125" fmla="*/ 164 w 164"/>
                <a:gd name="T126" fmla="*/ 200 h 2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" h="200">
                  <a:moveTo>
                    <a:pt x="98" y="0"/>
                  </a:moveTo>
                  <a:lnTo>
                    <a:pt x="98" y="0"/>
                  </a:lnTo>
                  <a:lnTo>
                    <a:pt x="108" y="4"/>
                  </a:lnTo>
                  <a:lnTo>
                    <a:pt x="130" y="14"/>
                  </a:lnTo>
                  <a:lnTo>
                    <a:pt x="154" y="28"/>
                  </a:lnTo>
                  <a:lnTo>
                    <a:pt x="160" y="34"/>
                  </a:lnTo>
                  <a:lnTo>
                    <a:pt x="164" y="40"/>
                  </a:lnTo>
                  <a:lnTo>
                    <a:pt x="162" y="50"/>
                  </a:lnTo>
                  <a:lnTo>
                    <a:pt x="154" y="64"/>
                  </a:lnTo>
                  <a:lnTo>
                    <a:pt x="128" y="102"/>
                  </a:lnTo>
                  <a:lnTo>
                    <a:pt x="96" y="140"/>
                  </a:lnTo>
                  <a:lnTo>
                    <a:pt x="84" y="156"/>
                  </a:lnTo>
                  <a:lnTo>
                    <a:pt x="72" y="166"/>
                  </a:lnTo>
                  <a:lnTo>
                    <a:pt x="58" y="180"/>
                  </a:lnTo>
                  <a:lnTo>
                    <a:pt x="48" y="190"/>
                  </a:lnTo>
                  <a:lnTo>
                    <a:pt x="42" y="196"/>
                  </a:lnTo>
                  <a:lnTo>
                    <a:pt x="36" y="200"/>
                  </a:lnTo>
                  <a:lnTo>
                    <a:pt x="28" y="200"/>
                  </a:lnTo>
                  <a:lnTo>
                    <a:pt x="18" y="198"/>
                  </a:lnTo>
                  <a:lnTo>
                    <a:pt x="6" y="196"/>
                  </a:lnTo>
                  <a:lnTo>
                    <a:pt x="4" y="194"/>
                  </a:lnTo>
                  <a:lnTo>
                    <a:pt x="0" y="190"/>
                  </a:lnTo>
                  <a:lnTo>
                    <a:pt x="0" y="184"/>
                  </a:lnTo>
                  <a:lnTo>
                    <a:pt x="6" y="176"/>
                  </a:lnTo>
                  <a:lnTo>
                    <a:pt x="18" y="162"/>
                  </a:lnTo>
                  <a:lnTo>
                    <a:pt x="58" y="118"/>
                  </a:lnTo>
                  <a:lnTo>
                    <a:pt x="98" y="74"/>
                  </a:lnTo>
                  <a:lnTo>
                    <a:pt x="112" y="58"/>
                  </a:lnTo>
                  <a:lnTo>
                    <a:pt x="116" y="52"/>
                  </a:lnTo>
                  <a:lnTo>
                    <a:pt x="116" y="48"/>
                  </a:lnTo>
                  <a:lnTo>
                    <a:pt x="114" y="36"/>
                  </a:lnTo>
                  <a:lnTo>
                    <a:pt x="106" y="20"/>
                  </a:lnTo>
                  <a:lnTo>
                    <a:pt x="9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r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9" name="Freeform 12"/>
            <p:cNvSpPr>
              <a:spLocks/>
            </p:cNvSpPr>
            <p:nvPr/>
          </p:nvSpPr>
          <p:spPr bwMode="auto">
            <a:xfrm>
              <a:off x="840" y="3934"/>
              <a:ext cx="208" cy="134"/>
            </a:xfrm>
            <a:custGeom>
              <a:avLst/>
              <a:gdLst>
                <a:gd name="T0" fmla="*/ 158 w 208"/>
                <a:gd name="T1" fmla="*/ 94 h 134"/>
                <a:gd name="T2" fmla="*/ 148 w 208"/>
                <a:gd name="T3" fmla="*/ 104 h 134"/>
                <a:gd name="T4" fmla="*/ 132 w 208"/>
                <a:gd name="T5" fmla="*/ 114 h 134"/>
                <a:gd name="T6" fmla="*/ 118 w 208"/>
                <a:gd name="T7" fmla="*/ 116 h 134"/>
                <a:gd name="T8" fmla="*/ 100 w 208"/>
                <a:gd name="T9" fmla="*/ 114 h 134"/>
                <a:gd name="T10" fmla="*/ 90 w 208"/>
                <a:gd name="T11" fmla="*/ 106 h 134"/>
                <a:gd name="T12" fmla="*/ 80 w 208"/>
                <a:gd name="T13" fmla="*/ 94 h 134"/>
                <a:gd name="T14" fmla="*/ 82 w 208"/>
                <a:gd name="T15" fmla="*/ 88 h 134"/>
                <a:gd name="T16" fmla="*/ 100 w 208"/>
                <a:gd name="T17" fmla="*/ 72 h 134"/>
                <a:gd name="T18" fmla="*/ 102 w 208"/>
                <a:gd name="T19" fmla="*/ 62 h 134"/>
                <a:gd name="T20" fmla="*/ 100 w 208"/>
                <a:gd name="T21" fmla="*/ 54 h 134"/>
                <a:gd name="T22" fmla="*/ 86 w 208"/>
                <a:gd name="T23" fmla="*/ 24 h 134"/>
                <a:gd name="T24" fmla="*/ 70 w 208"/>
                <a:gd name="T25" fmla="*/ 0 h 134"/>
                <a:gd name="T26" fmla="*/ 54 w 208"/>
                <a:gd name="T27" fmla="*/ 56 h 134"/>
                <a:gd name="T28" fmla="*/ 44 w 208"/>
                <a:gd name="T29" fmla="*/ 74 h 134"/>
                <a:gd name="T30" fmla="*/ 0 w 208"/>
                <a:gd name="T31" fmla="*/ 126 h 134"/>
                <a:gd name="T32" fmla="*/ 8 w 208"/>
                <a:gd name="T33" fmla="*/ 128 h 134"/>
                <a:gd name="T34" fmla="*/ 20 w 208"/>
                <a:gd name="T35" fmla="*/ 124 h 134"/>
                <a:gd name="T36" fmla="*/ 22 w 208"/>
                <a:gd name="T37" fmla="*/ 122 h 134"/>
                <a:gd name="T38" fmla="*/ 22 w 208"/>
                <a:gd name="T39" fmla="*/ 126 h 134"/>
                <a:gd name="T40" fmla="*/ 20 w 208"/>
                <a:gd name="T41" fmla="*/ 134 h 134"/>
                <a:gd name="T42" fmla="*/ 56 w 208"/>
                <a:gd name="T43" fmla="*/ 120 h 134"/>
                <a:gd name="T44" fmla="*/ 66 w 208"/>
                <a:gd name="T45" fmla="*/ 118 h 134"/>
                <a:gd name="T46" fmla="*/ 70 w 208"/>
                <a:gd name="T47" fmla="*/ 120 h 134"/>
                <a:gd name="T48" fmla="*/ 66 w 208"/>
                <a:gd name="T49" fmla="*/ 130 h 134"/>
                <a:gd name="T50" fmla="*/ 74 w 208"/>
                <a:gd name="T51" fmla="*/ 126 h 134"/>
                <a:gd name="T52" fmla="*/ 98 w 208"/>
                <a:gd name="T53" fmla="*/ 122 h 134"/>
                <a:gd name="T54" fmla="*/ 120 w 208"/>
                <a:gd name="T55" fmla="*/ 122 h 134"/>
                <a:gd name="T56" fmla="*/ 172 w 208"/>
                <a:gd name="T57" fmla="*/ 124 h 134"/>
                <a:gd name="T58" fmla="*/ 184 w 208"/>
                <a:gd name="T59" fmla="*/ 124 h 134"/>
                <a:gd name="T60" fmla="*/ 208 w 208"/>
                <a:gd name="T61" fmla="*/ 104 h 134"/>
                <a:gd name="T62" fmla="*/ 208 w 208"/>
                <a:gd name="T63" fmla="*/ 104 h 1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8"/>
                <a:gd name="T97" fmla="*/ 0 h 134"/>
                <a:gd name="T98" fmla="*/ 208 w 208"/>
                <a:gd name="T99" fmla="*/ 134 h 1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8" h="134">
                  <a:moveTo>
                    <a:pt x="208" y="104"/>
                  </a:moveTo>
                  <a:lnTo>
                    <a:pt x="158" y="94"/>
                  </a:lnTo>
                  <a:lnTo>
                    <a:pt x="148" y="104"/>
                  </a:lnTo>
                  <a:lnTo>
                    <a:pt x="138" y="112"/>
                  </a:lnTo>
                  <a:lnTo>
                    <a:pt x="132" y="114"/>
                  </a:lnTo>
                  <a:lnTo>
                    <a:pt x="118" y="116"/>
                  </a:lnTo>
                  <a:lnTo>
                    <a:pt x="100" y="114"/>
                  </a:lnTo>
                  <a:lnTo>
                    <a:pt x="96" y="112"/>
                  </a:lnTo>
                  <a:lnTo>
                    <a:pt x="90" y="106"/>
                  </a:lnTo>
                  <a:lnTo>
                    <a:pt x="80" y="94"/>
                  </a:lnTo>
                  <a:lnTo>
                    <a:pt x="80" y="90"/>
                  </a:lnTo>
                  <a:lnTo>
                    <a:pt x="82" y="88"/>
                  </a:lnTo>
                  <a:lnTo>
                    <a:pt x="90" y="80"/>
                  </a:lnTo>
                  <a:lnTo>
                    <a:pt x="100" y="72"/>
                  </a:lnTo>
                  <a:lnTo>
                    <a:pt x="102" y="68"/>
                  </a:lnTo>
                  <a:lnTo>
                    <a:pt x="102" y="62"/>
                  </a:lnTo>
                  <a:lnTo>
                    <a:pt x="100" y="54"/>
                  </a:lnTo>
                  <a:lnTo>
                    <a:pt x="96" y="44"/>
                  </a:lnTo>
                  <a:lnTo>
                    <a:pt x="86" y="24"/>
                  </a:lnTo>
                  <a:lnTo>
                    <a:pt x="70" y="0"/>
                  </a:lnTo>
                  <a:lnTo>
                    <a:pt x="62" y="32"/>
                  </a:lnTo>
                  <a:lnTo>
                    <a:pt x="54" y="56"/>
                  </a:lnTo>
                  <a:lnTo>
                    <a:pt x="48" y="68"/>
                  </a:lnTo>
                  <a:lnTo>
                    <a:pt x="44" y="74"/>
                  </a:lnTo>
                  <a:lnTo>
                    <a:pt x="0" y="126"/>
                  </a:lnTo>
                  <a:lnTo>
                    <a:pt x="8" y="128"/>
                  </a:lnTo>
                  <a:lnTo>
                    <a:pt x="14" y="126"/>
                  </a:lnTo>
                  <a:lnTo>
                    <a:pt x="20" y="124"/>
                  </a:lnTo>
                  <a:lnTo>
                    <a:pt x="22" y="122"/>
                  </a:lnTo>
                  <a:lnTo>
                    <a:pt x="22" y="126"/>
                  </a:lnTo>
                  <a:lnTo>
                    <a:pt x="20" y="134"/>
                  </a:lnTo>
                  <a:lnTo>
                    <a:pt x="40" y="126"/>
                  </a:lnTo>
                  <a:lnTo>
                    <a:pt x="56" y="120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70" y="120"/>
                  </a:lnTo>
                  <a:lnTo>
                    <a:pt x="70" y="124"/>
                  </a:lnTo>
                  <a:lnTo>
                    <a:pt x="66" y="130"/>
                  </a:lnTo>
                  <a:lnTo>
                    <a:pt x="74" y="126"/>
                  </a:lnTo>
                  <a:lnTo>
                    <a:pt x="84" y="124"/>
                  </a:lnTo>
                  <a:lnTo>
                    <a:pt x="98" y="122"/>
                  </a:lnTo>
                  <a:lnTo>
                    <a:pt x="120" y="122"/>
                  </a:lnTo>
                  <a:lnTo>
                    <a:pt x="148" y="122"/>
                  </a:lnTo>
                  <a:lnTo>
                    <a:pt x="172" y="124"/>
                  </a:lnTo>
                  <a:lnTo>
                    <a:pt x="184" y="124"/>
                  </a:lnTo>
                  <a:lnTo>
                    <a:pt x="198" y="112"/>
                  </a:lnTo>
                  <a:lnTo>
                    <a:pt x="208" y="104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r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0" name="Freeform 13"/>
            <p:cNvSpPr>
              <a:spLocks/>
            </p:cNvSpPr>
            <p:nvPr/>
          </p:nvSpPr>
          <p:spPr bwMode="auto">
            <a:xfrm>
              <a:off x="700" y="3662"/>
              <a:ext cx="66" cy="44"/>
            </a:xfrm>
            <a:custGeom>
              <a:avLst/>
              <a:gdLst>
                <a:gd name="T0" fmla="*/ 62 w 66"/>
                <a:gd name="T1" fmla="*/ 2 h 44"/>
                <a:gd name="T2" fmla="*/ 62 w 66"/>
                <a:gd name="T3" fmla="*/ 2 h 44"/>
                <a:gd name="T4" fmla="*/ 56 w 66"/>
                <a:gd name="T5" fmla="*/ 0 h 44"/>
                <a:gd name="T6" fmla="*/ 48 w 66"/>
                <a:gd name="T7" fmla="*/ 0 h 44"/>
                <a:gd name="T8" fmla="*/ 28 w 66"/>
                <a:gd name="T9" fmla="*/ 6 h 44"/>
                <a:gd name="T10" fmla="*/ 8 w 66"/>
                <a:gd name="T11" fmla="*/ 12 h 44"/>
                <a:gd name="T12" fmla="*/ 2 w 66"/>
                <a:gd name="T13" fmla="*/ 14 h 44"/>
                <a:gd name="T14" fmla="*/ 0 w 66"/>
                <a:gd name="T15" fmla="*/ 18 h 44"/>
                <a:gd name="T16" fmla="*/ 0 w 66"/>
                <a:gd name="T17" fmla="*/ 18 h 44"/>
                <a:gd name="T18" fmla="*/ 2 w 66"/>
                <a:gd name="T19" fmla="*/ 20 h 44"/>
                <a:gd name="T20" fmla="*/ 8 w 66"/>
                <a:gd name="T21" fmla="*/ 24 h 44"/>
                <a:gd name="T22" fmla="*/ 26 w 66"/>
                <a:gd name="T23" fmla="*/ 34 h 44"/>
                <a:gd name="T24" fmla="*/ 46 w 66"/>
                <a:gd name="T25" fmla="*/ 42 h 44"/>
                <a:gd name="T26" fmla="*/ 54 w 66"/>
                <a:gd name="T27" fmla="*/ 44 h 44"/>
                <a:gd name="T28" fmla="*/ 60 w 66"/>
                <a:gd name="T29" fmla="*/ 44 h 44"/>
                <a:gd name="T30" fmla="*/ 60 w 66"/>
                <a:gd name="T31" fmla="*/ 44 h 44"/>
                <a:gd name="T32" fmla="*/ 62 w 66"/>
                <a:gd name="T33" fmla="*/ 42 h 44"/>
                <a:gd name="T34" fmla="*/ 64 w 66"/>
                <a:gd name="T35" fmla="*/ 38 h 44"/>
                <a:gd name="T36" fmla="*/ 66 w 66"/>
                <a:gd name="T37" fmla="*/ 24 h 44"/>
                <a:gd name="T38" fmla="*/ 66 w 66"/>
                <a:gd name="T39" fmla="*/ 12 h 44"/>
                <a:gd name="T40" fmla="*/ 64 w 66"/>
                <a:gd name="T41" fmla="*/ 6 h 44"/>
                <a:gd name="T42" fmla="*/ 62 w 66"/>
                <a:gd name="T43" fmla="*/ 2 h 44"/>
                <a:gd name="T44" fmla="*/ 62 w 66"/>
                <a:gd name="T45" fmla="*/ 2 h 44"/>
                <a:gd name="T46" fmla="*/ 62 w 66"/>
                <a:gd name="T47" fmla="*/ 2 h 4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6"/>
                <a:gd name="T73" fmla="*/ 0 h 44"/>
                <a:gd name="T74" fmla="*/ 66 w 66"/>
                <a:gd name="T75" fmla="*/ 44 h 4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6" h="44">
                  <a:moveTo>
                    <a:pt x="62" y="2"/>
                  </a:moveTo>
                  <a:lnTo>
                    <a:pt x="62" y="2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8" y="6"/>
                  </a:lnTo>
                  <a:lnTo>
                    <a:pt x="8" y="12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8" y="24"/>
                  </a:lnTo>
                  <a:lnTo>
                    <a:pt x="26" y="34"/>
                  </a:lnTo>
                  <a:lnTo>
                    <a:pt x="46" y="42"/>
                  </a:lnTo>
                  <a:lnTo>
                    <a:pt x="54" y="44"/>
                  </a:lnTo>
                  <a:lnTo>
                    <a:pt x="60" y="44"/>
                  </a:lnTo>
                  <a:lnTo>
                    <a:pt x="62" y="42"/>
                  </a:lnTo>
                  <a:lnTo>
                    <a:pt x="64" y="38"/>
                  </a:lnTo>
                  <a:lnTo>
                    <a:pt x="66" y="24"/>
                  </a:lnTo>
                  <a:lnTo>
                    <a:pt x="66" y="12"/>
                  </a:lnTo>
                  <a:lnTo>
                    <a:pt x="64" y="6"/>
                  </a:lnTo>
                  <a:lnTo>
                    <a:pt x="62" y="2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r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" name="Freeform 14"/>
            <p:cNvSpPr>
              <a:spLocks/>
            </p:cNvSpPr>
            <p:nvPr/>
          </p:nvSpPr>
          <p:spPr bwMode="auto">
            <a:xfrm>
              <a:off x="510" y="3518"/>
              <a:ext cx="192" cy="234"/>
            </a:xfrm>
            <a:custGeom>
              <a:avLst/>
              <a:gdLst>
                <a:gd name="T0" fmla="*/ 114 w 192"/>
                <a:gd name="T1" fmla="*/ 0 h 234"/>
                <a:gd name="T2" fmla="*/ 0 w 192"/>
                <a:gd name="T3" fmla="*/ 10 h 234"/>
                <a:gd name="T4" fmla="*/ 50 w 192"/>
                <a:gd name="T5" fmla="*/ 98 h 234"/>
                <a:gd name="T6" fmla="*/ 36 w 192"/>
                <a:gd name="T7" fmla="*/ 94 h 234"/>
                <a:gd name="T8" fmla="*/ 36 w 192"/>
                <a:gd name="T9" fmla="*/ 94 h 234"/>
                <a:gd name="T10" fmla="*/ 54 w 192"/>
                <a:gd name="T11" fmla="*/ 140 h 234"/>
                <a:gd name="T12" fmla="*/ 76 w 192"/>
                <a:gd name="T13" fmla="*/ 188 h 234"/>
                <a:gd name="T14" fmla="*/ 76 w 192"/>
                <a:gd name="T15" fmla="*/ 188 h 234"/>
                <a:gd name="T16" fmla="*/ 94 w 192"/>
                <a:gd name="T17" fmla="*/ 200 h 234"/>
                <a:gd name="T18" fmla="*/ 132 w 192"/>
                <a:gd name="T19" fmla="*/ 216 h 234"/>
                <a:gd name="T20" fmla="*/ 152 w 192"/>
                <a:gd name="T21" fmla="*/ 224 h 234"/>
                <a:gd name="T22" fmla="*/ 170 w 192"/>
                <a:gd name="T23" fmla="*/ 230 h 234"/>
                <a:gd name="T24" fmla="*/ 184 w 192"/>
                <a:gd name="T25" fmla="*/ 234 h 234"/>
                <a:gd name="T26" fmla="*/ 188 w 192"/>
                <a:gd name="T27" fmla="*/ 234 h 234"/>
                <a:gd name="T28" fmla="*/ 192 w 192"/>
                <a:gd name="T29" fmla="*/ 232 h 234"/>
                <a:gd name="T30" fmla="*/ 192 w 192"/>
                <a:gd name="T31" fmla="*/ 232 h 234"/>
                <a:gd name="T32" fmla="*/ 192 w 192"/>
                <a:gd name="T33" fmla="*/ 228 h 234"/>
                <a:gd name="T34" fmla="*/ 190 w 192"/>
                <a:gd name="T35" fmla="*/ 218 h 234"/>
                <a:gd name="T36" fmla="*/ 184 w 192"/>
                <a:gd name="T37" fmla="*/ 192 h 234"/>
                <a:gd name="T38" fmla="*/ 156 w 192"/>
                <a:gd name="T39" fmla="*/ 112 h 234"/>
                <a:gd name="T40" fmla="*/ 114 w 192"/>
                <a:gd name="T41" fmla="*/ 0 h 234"/>
                <a:gd name="T42" fmla="*/ 114 w 192"/>
                <a:gd name="T43" fmla="*/ 0 h 234"/>
                <a:gd name="T44" fmla="*/ 114 w 192"/>
                <a:gd name="T45" fmla="*/ 0 h 23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2"/>
                <a:gd name="T70" fmla="*/ 0 h 234"/>
                <a:gd name="T71" fmla="*/ 192 w 192"/>
                <a:gd name="T72" fmla="*/ 234 h 23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2" h="234">
                  <a:moveTo>
                    <a:pt x="114" y="0"/>
                  </a:moveTo>
                  <a:lnTo>
                    <a:pt x="0" y="10"/>
                  </a:lnTo>
                  <a:lnTo>
                    <a:pt x="50" y="98"/>
                  </a:lnTo>
                  <a:lnTo>
                    <a:pt x="36" y="94"/>
                  </a:lnTo>
                  <a:lnTo>
                    <a:pt x="54" y="140"/>
                  </a:lnTo>
                  <a:lnTo>
                    <a:pt x="76" y="188"/>
                  </a:lnTo>
                  <a:lnTo>
                    <a:pt x="94" y="200"/>
                  </a:lnTo>
                  <a:lnTo>
                    <a:pt x="132" y="216"/>
                  </a:lnTo>
                  <a:lnTo>
                    <a:pt x="152" y="224"/>
                  </a:lnTo>
                  <a:lnTo>
                    <a:pt x="170" y="230"/>
                  </a:lnTo>
                  <a:lnTo>
                    <a:pt x="184" y="234"/>
                  </a:lnTo>
                  <a:lnTo>
                    <a:pt x="188" y="234"/>
                  </a:lnTo>
                  <a:lnTo>
                    <a:pt x="192" y="232"/>
                  </a:lnTo>
                  <a:lnTo>
                    <a:pt x="192" y="228"/>
                  </a:lnTo>
                  <a:lnTo>
                    <a:pt x="190" y="218"/>
                  </a:lnTo>
                  <a:lnTo>
                    <a:pt x="184" y="192"/>
                  </a:lnTo>
                  <a:lnTo>
                    <a:pt x="156" y="112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r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2" name="Freeform 15"/>
            <p:cNvSpPr>
              <a:spLocks/>
            </p:cNvSpPr>
            <p:nvPr/>
          </p:nvSpPr>
          <p:spPr bwMode="auto">
            <a:xfrm>
              <a:off x="628" y="3504"/>
              <a:ext cx="316" cy="276"/>
            </a:xfrm>
            <a:custGeom>
              <a:avLst/>
              <a:gdLst>
                <a:gd name="T0" fmla="*/ 316 w 316"/>
                <a:gd name="T1" fmla="*/ 276 h 276"/>
                <a:gd name="T2" fmla="*/ 288 w 316"/>
                <a:gd name="T3" fmla="*/ 268 h 276"/>
                <a:gd name="T4" fmla="*/ 288 w 316"/>
                <a:gd name="T5" fmla="*/ 268 h 276"/>
                <a:gd name="T6" fmla="*/ 284 w 316"/>
                <a:gd name="T7" fmla="*/ 252 h 276"/>
                <a:gd name="T8" fmla="*/ 280 w 316"/>
                <a:gd name="T9" fmla="*/ 234 h 276"/>
                <a:gd name="T10" fmla="*/ 270 w 316"/>
                <a:gd name="T11" fmla="*/ 210 h 276"/>
                <a:gd name="T12" fmla="*/ 258 w 316"/>
                <a:gd name="T13" fmla="*/ 184 h 276"/>
                <a:gd name="T14" fmla="*/ 240 w 316"/>
                <a:gd name="T15" fmla="*/ 154 h 276"/>
                <a:gd name="T16" fmla="*/ 230 w 316"/>
                <a:gd name="T17" fmla="*/ 140 h 276"/>
                <a:gd name="T18" fmla="*/ 218 w 316"/>
                <a:gd name="T19" fmla="*/ 126 h 276"/>
                <a:gd name="T20" fmla="*/ 204 w 316"/>
                <a:gd name="T21" fmla="*/ 110 h 276"/>
                <a:gd name="T22" fmla="*/ 190 w 316"/>
                <a:gd name="T23" fmla="*/ 96 h 276"/>
                <a:gd name="T24" fmla="*/ 190 w 316"/>
                <a:gd name="T25" fmla="*/ 96 h 276"/>
                <a:gd name="T26" fmla="*/ 174 w 316"/>
                <a:gd name="T27" fmla="*/ 84 h 276"/>
                <a:gd name="T28" fmla="*/ 158 w 316"/>
                <a:gd name="T29" fmla="*/ 72 h 276"/>
                <a:gd name="T30" fmla="*/ 142 w 316"/>
                <a:gd name="T31" fmla="*/ 62 h 276"/>
                <a:gd name="T32" fmla="*/ 126 w 316"/>
                <a:gd name="T33" fmla="*/ 54 h 276"/>
                <a:gd name="T34" fmla="*/ 96 w 316"/>
                <a:gd name="T35" fmla="*/ 42 h 276"/>
                <a:gd name="T36" fmla="*/ 68 w 316"/>
                <a:gd name="T37" fmla="*/ 34 h 276"/>
                <a:gd name="T38" fmla="*/ 46 w 316"/>
                <a:gd name="T39" fmla="*/ 30 h 276"/>
                <a:gd name="T40" fmla="*/ 28 w 316"/>
                <a:gd name="T41" fmla="*/ 28 h 276"/>
                <a:gd name="T42" fmla="*/ 12 w 316"/>
                <a:gd name="T43" fmla="*/ 28 h 276"/>
                <a:gd name="T44" fmla="*/ 0 w 316"/>
                <a:gd name="T45" fmla="*/ 0 h 276"/>
                <a:gd name="T46" fmla="*/ 0 w 316"/>
                <a:gd name="T47" fmla="*/ 0 h 276"/>
                <a:gd name="T48" fmla="*/ 18 w 316"/>
                <a:gd name="T49" fmla="*/ 0 h 276"/>
                <a:gd name="T50" fmla="*/ 38 w 316"/>
                <a:gd name="T51" fmla="*/ 2 h 276"/>
                <a:gd name="T52" fmla="*/ 66 w 316"/>
                <a:gd name="T53" fmla="*/ 6 h 276"/>
                <a:gd name="T54" fmla="*/ 98 w 316"/>
                <a:gd name="T55" fmla="*/ 14 h 276"/>
                <a:gd name="T56" fmla="*/ 132 w 316"/>
                <a:gd name="T57" fmla="*/ 28 h 276"/>
                <a:gd name="T58" fmla="*/ 150 w 316"/>
                <a:gd name="T59" fmla="*/ 38 h 276"/>
                <a:gd name="T60" fmla="*/ 170 w 316"/>
                <a:gd name="T61" fmla="*/ 48 h 276"/>
                <a:gd name="T62" fmla="*/ 190 w 316"/>
                <a:gd name="T63" fmla="*/ 62 h 276"/>
                <a:gd name="T64" fmla="*/ 210 w 316"/>
                <a:gd name="T65" fmla="*/ 76 h 276"/>
                <a:gd name="T66" fmla="*/ 210 w 316"/>
                <a:gd name="T67" fmla="*/ 76 h 276"/>
                <a:gd name="T68" fmla="*/ 228 w 316"/>
                <a:gd name="T69" fmla="*/ 92 h 276"/>
                <a:gd name="T70" fmla="*/ 244 w 316"/>
                <a:gd name="T71" fmla="*/ 110 h 276"/>
                <a:gd name="T72" fmla="*/ 258 w 316"/>
                <a:gd name="T73" fmla="*/ 126 h 276"/>
                <a:gd name="T74" fmla="*/ 270 w 316"/>
                <a:gd name="T75" fmla="*/ 144 h 276"/>
                <a:gd name="T76" fmla="*/ 280 w 316"/>
                <a:gd name="T77" fmla="*/ 160 h 276"/>
                <a:gd name="T78" fmla="*/ 290 w 316"/>
                <a:gd name="T79" fmla="*/ 178 h 276"/>
                <a:gd name="T80" fmla="*/ 302 w 316"/>
                <a:gd name="T81" fmla="*/ 208 h 276"/>
                <a:gd name="T82" fmla="*/ 310 w 316"/>
                <a:gd name="T83" fmla="*/ 236 h 276"/>
                <a:gd name="T84" fmla="*/ 314 w 316"/>
                <a:gd name="T85" fmla="*/ 258 h 276"/>
                <a:gd name="T86" fmla="*/ 316 w 316"/>
                <a:gd name="T87" fmla="*/ 276 h 276"/>
                <a:gd name="T88" fmla="*/ 316 w 316"/>
                <a:gd name="T89" fmla="*/ 276 h 276"/>
                <a:gd name="T90" fmla="*/ 316 w 316"/>
                <a:gd name="T91" fmla="*/ 276 h 2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16"/>
                <a:gd name="T139" fmla="*/ 0 h 276"/>
                <a:gd name="T140" fmla="*/ 316 w 316"/>
                <a:gd name="T141" fmla="*/ 276 h 2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16" h="276">
                  <a:moveTo>
                    <a:pt x="316" y="276"/>
                  </a:moveTo>
                  <a:lnTo>
                    <a:pt x="288" y="268"/>
                  </a:lnTo>
                  <a:lnTo>
                    <a:pt x="284" y="252"/>
                  </a:lnTo>
                  <a:lnTo>
                    <a:pt x="280" y="234"/>
                  </a:lnTo>
                  <a:lnTo>
                    <a:pt x="270" y="210"/>
                  </a:lnTo>
                  <a:lnTo>
                    <a:pt x="258" y="184"/>
                  </a:lnTo>
                  <a:lnTo>
                    <a:pt x="240" y="154"/>
                  </a:lnTo>
                  <a:lnTo>
                    <a:pt x="230" y="140"/>
                  </a:lnTo>
                  <a:lnTo>
                    <a:pt x="218" y="126"/>
                  </a:lnTo>
                  <a:lnTo>
                    <a:pt x="204" y="110"/>
                  </a:lnTo>
                  <a:lnTo>
                    <a:pt x="190" y="96"/>
                  </a:lnTo>
                  <a:lnTo>
                    <a:pt x="174" y="84"/>
                  </a:lnTo>
                  <a:lnTo>
                    <a:pt x="158" y="72"/>
                  </a:lnTo>
                  <a:lnTo>
                    <a:pt x="142" y="62"/>
                  </a:lnTo>
                  <a:lnTo>
                    <a:pt x="126" y="54"/>
                  </a:lnTo>
                  <a:lnTo>
                    <a:pt x="96" y="42"/>
                  </a:lnTo>
                  <a:lnTo>
                    <a:pt x="68" y="34"/>
                  </a:lnTo>
                  <a:lnTo>
                    <a:pt x="46" y="30"/>
                  </a:lnTo>
                  <a:lnTo>
                    <a:pt x="28" y="28"/>
                  </a:lnTo>
                  <a:lnTo>
                    <a:pt x="12" y="28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8" y="2"/>
                  </a:lnTo>
                  <a:lnTo>
                    <a:pt x="66" y="6"/>
                  </a:lnTo>
                  <a:lnTo>
                    <a:pt x="98" y="14"/>
                  </a:lnTo>
                  <a:lnTo>
                    <a:pt x="132" y="28"/>
                  </a:lnTo>
                  <a:lnTo>
                    <a:pt x="150" y="38"/>
                  </a:lnTo>
                  <a:lnTo>
                    <a:pt x="170" y="48"/>
                  </a:lnTo>
                  <a:lnTo>
                    <a:pt x="190" y="62"/>
                  </a:lnTo>
                  <a:lnTo>
                    <a:pt x="210" y="76"/>
                  </a:lnTo>
                  <a:lnTo>
                    <a:pt x="228" y="92"/>
                  </a:lnTo>
                  <a:lnTo>
                    <a:pt x="244" y="110"/>
                  </a:lnTo>
                  <a:lnTo>
                    <a:pt x="258" y="126"/>
                  </a:lnTo>
                  <a:lnTo>
                    <a:pt x="270" y="144"/>
                  </a:lnTo>
                  <a:lnTo>
                    <a:pt x="280" y="160"/>
                  </a:lnTo>
                  <a:lnTo>
                    <a:pt x="290" y="178"/>
                  </a:lnTo>
                  <a:lnTo>
                    <a:pt x="302" y="208"/>
                  </a:lnTo>
                  <a:lnTo>
                    <a:pt x="310" y="236"/>
                  </a:lnTo>
                  <a:lnTo>
                    <a:pt x="314" y="258"/>
                  </a:lnTo>
                  <a:lnTo>
                    <a:pt x="316" y="276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3" name="Freeform 16"/>
            <p:cNvSpPr>
              <a:spLocks/>
            </p:cNvSpPr>
            <p:nvPr/>
          </p:nvSpPr>
          <p:spPr bwMode="auto">
            <a:xfrm>
              <a:off x="218" y="3530"/>
              <a:ext cx="646" cy="660"/>
            </a:xfrm>
            <a:custGeom>
              <a:avLst/>
              <a:gdLst>
                <a:gd name="T0" fmla="*/ 292 w 646"/>
                <a:gd name="T1" fmla="*/ 16 h 660"/>
                <a:gd name="T2" fmla="*/ 260 w 646"/>
                <a:gd name="T3" fmla="*/ 36 h 660"/>
                <a:gd name="T4" fmla="*/ 214 w 646"/>
                <a:gd name="T5" fmla="*/ 72 h 660"/>
                <a:gd name="T6" fmla="*/ 164 w 646"/>
                <a:gd name="T7" fmla="*/ 126 h 660"/>
                <a:gd name="T8" fmla="*/ 142 w 646"/>
                <a:gd name="T9" fmla="*/ 162 h 660"/>
                <a:gd name="T10" fmla="*/ 134 w 646"/>
                <a:gd name="T11" fmla="*/ 180 h 660"/>
                <a:gd name="T12" fmla="*/ 120 w 646"/>
                <a:gd name="T13" fmla="*/ 218 h 660"/>
                <a:gd name="T14" fmla="*/ 112 w 646"/>
                <a:gd name="T15" fmla="*/ 276 h 660"/>
                <a:gd name="T16" fmla="*/ 112 w 646"/>
                <a:gd name="T17" fmla="*/ 344 h 660"/>
                <a:gd name="T18" fmla="*/ 124 w 646"/>
                <a:gd name="T19" fmla="*/ 412 h 660"/>
                <a:gd name="T20" fmla="*/ 144 w 646"/>
                <a:gd name="T21" fmla="*/ 450 h 660"/>
                <a:gd name="T22" fmla="*/ 194 w 646"/>
                <a:gd name="T23" fmla="*/ 524 h 660"/>
                <a:gd name="T24" fmla="*/ 224 w 646"/>
                <a:gd name="T25" fmla="*/ 558 h 660"/>
                <a:gd name="T26" fmla="*/ 260 w 646"/>
                <a:gd name="T27" fmla="*/ 588 h 660"/>
                <a:gd name="T28" fmla="*/ 302 w 646"/>
                <a:gd name="T29" fmla="*/ 610 h 660"/>
                <a:gd name="T30" fmla="*/ 350 w 646"/>
                <a:gd name="T31" fmla="*/ 624 h 660"/>
                <a:gd name="T32" fmla="*/ 406 w 646"/>
                <a:gd name="T33" fmla="*/ 630 h 660"/>
                <a:gd name="T34" fmla="*/ 430 w 646"/>
                <a:gd name="T35" fmla="*/ 630 h 660"/>
                <a:gd name="T36" fmla="*/ 476 w 646"/>
                <a:gd name="T37" fmla="*/ 622 h 660"/>
                <a:gd name="T38" fmla="*/ 514 w 646"/>
                <a:gd name="T39" fmla="*/ 610 h 660"/>
                <a:gd name="T40" fmla="*/ 560 w 646"/>
                <a:gd name="T41" fmla="*/ 588 h 660"/>
                <a:gd name="T42" fmla="*/ 600 w 646"/>
                <a:gd name="T43" fmla="*/ 558 h 660"/>
                <a:gd name="T44" fmla="*/ 646 w 646"/>
                <a:gd name="T45" fmla="*/ 552 h 660"/>
                <a:gd name="T46" fmla="*/ 630 w 646"/>
                <a:gd name="T47" fmla="*/ 570 h 660"/>
                <a:gd name="T48" fmla="*/ 582 w 646"/>
                <a:gd name="T49" fmla="*/ 606 h 660"/>
                <a:gd name="T50" fmla="*/ 548 w 646"/>
                <a:gd name="T51" fmla="*/ 626 h 660"/>
                <a:gd name="T52" fmla="*/ 508 w 646"/>
                <a:gd name="T53" fmla="*/ 642 h 660"/>
                <a:gd name="T54" fmla="*/ 460 w 646"/>
                <a:gd name="T55" fmla="*/ 654 h 660"/>
                <a:gd name="T56" fmla="*/ 406 w 646"/>
                <a:gd name="T57" fmla="*/ 660 h 660"/>
                <a:gd name="T58" fmla="*/ 380 w 646"/>
                <a:gd name="T59" fmla="*/ 658 h 660"/>
                <a:gd name="T60" fmla="*/ 328 w 646"/>
                <a:gd name="T61" fmla="*/ 648 h 660"/>
                <a:gd name="T62" fmla="*/ 284 w 646"/>
                <a:gd name="T63" fmla="*/ 630 h 660"/>
                <a:gd name="T64" fmla="*/ 246 w 646"/>
                <a:gd name="T65" fmla="*/ 608 h 660"/>
                <a:gd name="T66" fmla="*/ 200 w 646"/>
                <a:gd name="T67" fmla="*/ 570 h 660"/>
                <a:gd name="T68" fmla="*/ 160 w 646"/>
                <a:gd name="T69" fmla="*/ 524 h 660"/>
                <a:gd name="T70" fmla="*/ 150 w 646"/>
                <a:gd name="T71" fmla="*/ 508 h 660"/>
                <a:gd name="T72" fmla="*/ 18 w 646"/>
                <a:gd name="T73" fmla="*/ 224 h 660"/>
                <a:gd name="T74" fmla="*/ 88 w 646"/>
                <a:gd name="T75" fmla="*/ 354 h 660"/>
                <a:gd name="T76" fmla="*/ 86 w 646"/>
                <a:gd name="T77" fmla="*/ 310 h 660"/>
                <a:gd name="T78" fmla="*/ 92 w 646"/>
                <a:gd name="T79" fmla="*/ 248 h 660"/>
                <a:gd name="T80" fmla="*/ 104 w 646"/>
                <a:gd name="T81" fmla="*/ 194 h 660"/>
                <a:gd name="T82" fmla="*/ 120 w 646"/>
                <a:gd name="T83" fmla="*/ 156 h 660"/>
                <a:gd name="T84" fmla="*/ 128 w 646"/>
                <a:gd name="T85" fmla="*/ 138 h 660"/>
                <a:gd name="T86" fmla="*/ 152 w 646"/>
                <a:gd name="T87" fmla="*/ 102 h 660"/>
                <a:gd name="T88" fmla="*/ 178 w 646"/>
                <a:gd name="T89" fmla="*/ 72 h 660"/>
                <a:gd name="T90" fmla="*/ 230 w 646"/>
                <a:gd name="T91" fmla="*/ 28 h 660"/>
                <a:gd name="T92" fmla="*/ 270 w 646"/>
                <a:gd name="T93" fmla="*/ 4 h 660"/>
                <a:gd name="T94" fmla="*/ 292 w 646"/>
                <a:gd name="T95" fmla="*/ 16 h 6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46"/>
                <a:gd name="T145" fmla="*/ 0 h 660"/>
                <a:gd name="T146" fmla="*/ 646 w 646"/>
                <a:gd name="T147" fmla="*/ 660 h 6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46" h="660">
                  <a:moveTo>
                    <a:pt x="292" y="16"/>
                  </a:moveTo>
                  <a:lnTo>
                    <a:pt x="292" y="16"/>
                  </a:lnTo>
                  <a:lnTo>
                    <a:pt x="276" y="26"/>
                  </a:lnTo>
                  <a:lnTo>
                    <a:pt x="260" y="36"/>
                  </a:lnTo>
                  <a:lnTo>
                    <a:pt x="238" y="52"/>
                  </a:lnTo>
                  <a:lnTo>
                    <a:pt x="214" y="72"/>
                  </a:lnTo>
                  <a:lnTo>
                    <a:pt x="188" y="96"/>
                  </a:lnTo>
                  <a:lnTo>
                    <a:pt x="164" y="126"/>
                  </a:lnTo>
                  <a:lnTo>
                    <a:pt x="154" y="144"/>
                  </a:lnTo>
                  <a:lnTo>
                    <a:pt x="142" y="162"/>
                  </a:lnTo>
                  <a:lnTo>
                    <a:pt x="134" y="180"/>
                  </a:lnTo>
                  <a:lnTo>
                    <a:pt x="126" y="200"/>
                  </a:lnTo>
                  <a:lnTo>
                    <a:pt x="120" y="218"/>
                  </a:lnTo>
                  <a:lnTo>
                    <a:pt x="116" y="238"/>
                  </a:lnTo>
                  <a:lnTo>
                    <a:pt x="112" y="276"/>
                  </a:lnTo>
                  <a:lnTo>
                    <a:pt x="110" y="310"/>
                  </a:lnTo>
                  <a:lnTo>
                    <a:pt x="112" y="344"/>
                  </a:lnTo>
                  <a:lnTo>
                    <a:pt x="116" y="372"/>
                  </a:lnTo>
                  <a:lnTo>
                    <a:pt x="124" y="412"/>
                  </a:lnTo>
                  <a:lnTo>
                    <a:pt x="144" y="450"/>
                  </a:lnTo>
                  <a:lnTo>
                    <a:pt x="168" y="488"/>
                  </a:lnTo>
                  <a:lnTo>
                    <a:pt x="194" y="524"/>
                  </a:lnTo>
                  <a:lnTo>
                    <a:pt x="208" y="542"/>
                  </a:lnTo>
                  <a:lnTo>
                    <a:pt x="224" y="558"/>
                  </a:lnTo>
                  <a:lnTo>
                    <a:pt x="242" y="574"/>
                  </a:lnTo>
                  <a:lnTo>
                    <a:pt x="260" y="588"/>
                  </a:lnTo>
                  <a:lnTo>
                    <a:pt x="280" y="600"/>
                  </a:lnTo>
                  <a:lnTo>
                    <a:pt x="302" y="610"/>
                  </a:lnTo>
                  <a:lnTo>
                    <a:pt x="324" y="618"/>
                  </a:lnTo>
                  <a:lnTo>
                    <a:pt x="350" y="624"/>
                  </a:lnTo>
                  <a:lnTo>
                    <a:pt x="376" y="628"/>
                  </a:lnTo>
                  <a:lnTo>
                    <a:pt x="406" y="630"/>
                  </a:lnTo>
                  <a:lnTo>
                    <a:pt x="430" y="630"/>
                  </a:lnTo>
                  <a:lnTo>
                    <a:pt x="454" y="626"/>
                  </a:lnTo>
                  <a:lnTo>
                    <a:pt x="476" y="622"/>
                  </a:lnTo>
                  <a:lnTo>
                    <a:pt x="496" y="618"/>
                  </a:lnTo>
                  <a:lnTo>
                    <a:pt x="514" y="610"/>
                  </a:lnTo>
                  <a:lnTo>
                    <a:pt x="532" y="604"/>
                  </a:lnTo>
                  <a:lnTo>
                    <a:pt x="560" y="588"/>
                  </a:lnTo>
                  <a:lnTo>
                    <a:pt x="584" y="572"/>
                  </a:lnTo>
                  <a:lnTo>
                    <a:pt x="600" y="558"/>
                  </a:lnTo>
                  <a:lnTo>
                    <a:pt x="614" y="544"/>
                  </a:lnTo>
                  <a:lnTo>
                    <a:pt x="646" y="552"/>
                  </a:lnTo>
                  <a:lnTo>
                    <a:pt x="630" y="570"/>
                  </a:lnTo>
                  <a:lnTo>
                    <a:pt x="610" y="586"/>
                  </a:lnTo>
                  <a:lnTo>
                    <a:pt x="582" y="606"/>
                  </a:lnTo>
                  <a:lnTo>
                    <a:pt x="566" y="616"/>
                  </a:lnTo>
                  <a:lnTo>
                    <a:pt x="548" y="626"/>
                  </a:lnTo>
                  <a:lnTo>
                    <a:pt x="528" y="634"/>
                  </a:lnTo>
                  <a:lnTo>
                    <a:pt x="508" y="642"/>
                  </a:lnTo>
                  <a:lnTo>
                    <a:pt x="484" y="650"/>
                  </a:lnTo>
                  <a:lnTo>
                    <a:pt x="460" y="654"/>
                  </a:lnTo>
                  <a:lnTo>
                    <a:pt x="434" y="658"/>
                  </a:lnTo>
                  <a:lnTo>
                    <a:pt x="406" y="660"/>
                  </a:lnTo>
                  <a:lnTo>
                    <a:pt x="380" y="658"/>
                  </a:lnTo>
                  <a:lnTo>
                    <a:pt x="354" y="654"/>
                  </a:lnTo>
                  <a:lnTo>
                    <a:pt x="328" y="648"/>
                  </a:lnTo>
                  <a:lnTo>
                    <a:pt x="306" y="640"/>
                  </a:lnTo>
                  <a:lnTo>
                    <a:pt x="284" y="630"/>
                  </a:lnTo>
                  <a:lnTo>
                    <a:pt x="264" y="620"/>
                  </a:lnTo>
                  <a:lnTo>
                    <a:pt x="246" y="608"/>
                  </a:lnTo>
                  <a:lnTo>
                    <a:pt x="228" y="596"/>
                  </a:lnTo>
                  <a:lnTo>
                    <a:pt x="200" y="570"/>
                  </a:lnTo>
                  <a:lnTo>
                    <a:pt x="176" y="546"/>
                  </a:lnTo>
                  <a:lnTo>
                    <a:pt x="160" y="524"/>
                  </a:lnTo>
                  <a:lnTo>
                    <a:pt x="150" y="508"/>
                  </a:lnTo>
                  <a:lnTo>
                    <a:pt x="0" y="234"/>
                  </a:lnTo>
                  <a:lnTo>
                    <a:pt x="18" y="224"/>
                  </a:lnTo>
                  <a:lnTo>
                    <a:pt x="88" y="354"/>
                  </a:lnTo>
                  <a:lnTo>
                    <a:pt x="88" y="334"/>
                  </a:lnTo>
                  <a:lnTo>
                    <a:pt x="86" y="310"/>
                  </a:lnTo>
                  <a:lnTo>
                    <a:pt x="88" y="282"/>
                  </a:lnTo>
                  <a:lnTo>
                    <a:pt x="92" y="248"/>
                  </a:lnTo>
                  <a:lnTo>
                    <a:pt x="100" y="212"/>
                  </a:lnTo>
                  <a:lnTo>
                    <a:pt x="104" y="194"/>
                  </a:lnTo>
                  <a:lnTo>
                    <a:pt x="112" y="176"/>
                  </a:lnTo>
                  <a:lnTo>
                    <a:pt x="120" y="156"/>
                  </a:lnTo>
                  <a:lnTo>
                    <a:pt x="128" y="138"/>
                  </a:lnTo>
                  <a:lnTo>
                    <a:pt x="140" y="120"/>
                  </a:lnTo>
                  <a:lnTo>
                    <a:pt x="152" y="102"/>
                  </a:lnTo>
                  <a:lnTo>
                    <a:pt x="166" y="86"/>
                  </a:lnTo>
                  <a:lnTo>
                    <a:pt x="178" y="72"/>
                  </a:lnTo>
                  <a:lnTo>
                    <a:pt x="206" y="48"/>
                  </a:lnTo>
                  <a:lnTo>
                    <a:pt x="230" y="28"/>
                  </a:lnTo>
                  <a:lnTo>
                    <a:pt x="252" y="14"/>
                  </a:lnTo>
                  <a:lnTo>
                    <a:pt x="270" y="4"/>
                  </a:lnTo>
                  <a:lnTo>
                    <a:pt x="278" y="0"/>
                  </a:lnTo>
                  <a:lnTo>
                    <a:pt x="292" y="16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4" name="Freeform 17"/>
            <p:cNvSpPr>
              <a:spLocks/>
            </p:cNvSpPr>
            <p:nvPr/>
          </p:nvSpPr>
          <p:spPr bwMode="auto">
            <a:xfrm>
              <a:off x="96" y="3574"/>
              <a:ext cx="312" cy="290"/>
            </a:xfrm>
            <a:custGeom>
              <a:avLst/>
              <a:gdLst>
                <a:gd name="T0" fmla="*/ 312 w 312"/>
                <a:gd name="T1" fmla="*/ 0 h 290"/>
                <a:gd name="T2" fmla="*/ 312 w 312"/>
                <a:gd name="T3" fmla="*/ 0 h 290"/>
                <a:gd name="T4" fmla="*/ 302 w 312"/>
                <a:gd name="T5" fmla="*/ 10 h 290"/>
                <a:gd name="T6" fmla="*/ 278 w 312"/>
                <a:gd name="T7" fmla="*/ 38 h 290"/>
                <a:gd name="T8" fmla="*/ 264 w 312"/>
                <a:gd name="T9" fmla="*/ 58 h 290"/>
                <a:gd name="T10" fmla="*/ 250 w 312"/>
                <a:gd name="T11" fmla="*/ 78 h 290"/>
                <a:gd name="T12" fmla="*/ 236 w 312"/>
                <a:gd name="T13" fmla="*/ 100 h 290"/>
                <a:gd name="T14" fmla="*/ 224 w 312"/>
                <a:gd name="T15" fmla="*/ 120 h 290"/>
                <a:gd name="T16" fmla="*/ 224 w 312"/>
                <a:gd name="T17" fmla="*/ 120 h 290"/>
                <a:gd name="T18" fmla="*/ 216 w 312"/>
                <a:gd name="T19" fmla="*/ 144 h 290"/>
                <a:gd name="T20" fmla="*/ 210 w 312"/>
                <a:gd name="T21" fmla="*/ 168 h 290"/>
                <a:gd name="T22" fmla="*/ 206 w 312"/>
                <a:gd name="T23" fmla="*/ 192 h 290"/>
                <a:gd name="T24" fmla="*/ 202 w 312"/>
                <a:gd name="T25" fmla="*/ 216 h 290"/>
                <a:gd name="T26" fmla="*/ 200 w 312"/>
                <a:gd name="T27" fmla="*/ 252 h 290"/>
                <a:gd name="T28" fmla="*/ 200 w 312"/>
                <a:gd name="T29" fmla="*/ 268 h 290"/>
                <a:gd name="T30" fmla="*/ 144 w 312"/>
                <a:gd name="T31" fmla="*/ 162 h 290"/>
                <a:gd name="T32" fmla="*/ 104 w 312"/>
                <a:gd name="T33" fmla="*/ 184 h 290"/>
                <a:gd name="T34" fmla="*/ 164 w 312"/>
                <a:gd name="T35" fmla="*/ 290 h 290"/>
                <a:gd name="T36" fmla="*/ 164 w 312"/>
                <a:gd name="T37" fmla="*/ 290 h 290"/>
                <a:gd name="T38" fmla="*/ 86 w 312"/>
                <a:gd name="T39" fmla="*/ 222 h 290"/>
                <a:gd name="T40" fmla="*/ 30 w 312"/>
                <a:gd name="T41" fmla="*/ 174 h 290"/>
                <a:gd name="T42" fmla="*/ 10 w 312"/>
                <a:gd name="T43" fmla="*/ 158 h 290"/>
                <a:gd name="T44" fmla="*/ 0 w 312"/>
                <a:gd name="T45" fmla="*/ 154 h 290"/>
                <a:gd name="T46" fmla="*/ 0 w 312"/>
                <a:gd name="T47" fmla="*/ 154 h 290"/>
                <a:gd name="T48" fmla="*/ 0 w 312"/>
                <a:gd name="T49" fmla="*/ 152 h 290"/>
                <a:gd name="T50" fmla="*/ 2 w 312"/>
                <a:gd name="T51" fmla="*/ 152 h 290"/>
                <a:gd name="T52" fmla="*/ 12 w 312"/>
                <a:gd name="T53" fmla="*/ 146 h 290"/>
                <a:gd name="T54" fmla="*/ 44 w 312"/>
                <a:gd name="T55" fmla="*/ 130 h 290"/>
                <a:gd name="T56" fmla="*/ 84 w 312"/>
                <a:gd name="T57" fmla="*/ 112 h 290"/>
                <a:gd name="T58" fmla="*/ 114 w 312"/>
                <a:gd name="T59" fmla="*/ 100 h 290"/>
                <a:gd name="T60" fmla="*/ 114 w 312"/>
                <a:gd name="T61" fmla="*/ 100 h 290"/>
                <a:gd name="T62" fmla="*/ 120 w 312"/>
                <a:gd name="T63" fmla="*/ 98 h 290"/>
                <a:gd name="T64" fmla="*/ 122 w 312"/>
                <a:gd name="T65" fmla="*/ 94 h 290"/>
                <a:gd name="T66" fmla="*/ 122 w 312"/>
                <a:gd name="T67" fmla="*/ 92 h 290"/>
                <a:gd name="T68" fmla="*/ 120 w 312"/>
                <a:gd name="T69" fmla="*/ 88 h 290"/>
                <a:gd name="T70" fmla="*/ 112 w 312"/>
                <a:gd name="T71" fmla="*/ 84 h 290"/>
                <a:gd name="T72" fmla="*/ 108 w 312"/>
                <a:gd name="T73" fmla="*/ 82 h 290"/>
                <a:gd name="T74" fmla="*/ 108 w 312"/>
                <a:gd name="T75" fmla="*/ 82 h 290"/>
                <a:gd name="T76" fmla="*/ 152 w 312"/>
                <a:gd name="T77" fmla="*/ 64 h 290"/>
                <a:gd name="T78" fmla="*/ 188 w 312"/>
                <a:gd name="T79" fmla="*/ 52 h 290"/>
                <a:gd name="T80" fmla="*/ 214 w 312"/>
                <a:gd name="T81" fmla="*/ 42 h 290"/>
                <a:gd name="T82" fmla="*/ 214 w 312"/>
                <a:gd name="T83" fmla="*/ 42 h 290"/>
                <a:gd name="T84" fmla="*/ 222 w 312"/>
                <a:gd name="T85" fmla="*/ 40 h 290"/>
                <a:gd name="T86" fmla="*/ 226 w 312"/>
                <a:gd name="T87" fmla="*/ 38 h 290"/>
                <a:gd name="T88" fmla="*/ 226 w 312"/>
                <a:gd name="T89" fmla="*/ 36 h 290"/>
                <a:gd name="T90" fmla="*/ 222 w 312"/>
                <a:gd name="T91" fmla="*/ 34 h 290"/>
                <a:gd name="T92" fmla="*/ 216 w 312"/>
                <a:gd name="T93" fmla="*/ 32 h 290"/>
                <a:gd name="T94" fmla="*/ 212 w 312"/>
                <a:gd name="T95" fmla="*/ 30 h 290"/>
                <a:gd name="T96" fmla="*/ 312 w 312"/>
                <a:gd name="T97" fmla="*/ 0 h 290"/>
                <a:gd name="T98" fmla="*/ 312 w 312"/>
                <a:gd name="T99" fmla="*/ 0 h 29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12"/>
                <a:gd name="T151" fmla="*/ 0 h 290"/>
                <a:gd name="T152" fmla="*/ 312 w 312"/>
                <a:gd name="T153" fmla="*/ 290 h 29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12" h="290">
                  <a:moveTo>
                    <a:pt x="312" y="0"/>
                  </a:moveTo>
                  <a:lnTo>
                    <a:pt x="312" y="0"/>
                  </a:lnTo>
                  <a:lnTo>
                    <a:pt x="302" y="10"/>
                  </a:lnTo>
                  <a:lnTo>
                    <a:pt x="278" y="38"/>
                  </a:lnTo>
                  <a:lnTo>
                    <a:pt x="264" y="58"/>
                  </a:lnTo>
                  <a:lnTo>
                    <a:pt x="250" y="78"/>
                  </a:lnTo>
                  <a:lnTo>
                    <a:pt x="236" y="100"/>
                  </a:lnTo>
                  <a:lnTo>
                    <a:pt x="224" y="120"/>
                  </a:lnTo>
                  <a:lnTo>
                    <a:pt x="216" y="144"/>
                  </a:lnTo>
                  <a:lnTo>
                    <a:pt x="210" y="168"/>
                  </a:lnTo>
                  <a:lnTo>
                    <a:pt x="206" y="192"/>
                  </a:lnTo>
                  <a:lnTo>
                    <a:pt x="202" y="216"/>
                  </a:lnTo>
                  <a:lnTo>
                    <a:pt x="200" y="252"/>
                  </a:lnTo>
                  <a:lnTo>
                    <a:pt x="200" y="268"/>
                  </a:lnTo>
                  <a:lnTo>
                    <a:pt x="144" y="162"/>
                  </a:lnTo>
                  <a:lnTo>
                    <a:pt x="104" y="184"/>
                  </a:lnTo>
                  <a:lnTo>
                    <a:pt x="164" y="290"/>
                  </a:lnTo>
                  <a:lnTo>
                    <a:pt x="86" y="222"/>
                  </a:lnTo>
                  <a:lnTo>
                    <a:pt x="30" y="174"/>
                  </a:lnTo>
                  <a:lnTo>
                    <a:pt x="10" y="158"/>
                  </a:lnTo>
                  <a:lnTo>
                    <a:pt x="0" y="154"/>
                  </a:lnTo>
                  <a:lnTo>
                    <a:pt x="0" y="152"/>
                  </a:lnTo>
                  <a:lnTo>
                    <a:pt x="2" y="152"/>
                  </a:lnTo>
                  <a:lnTo>
                    <a:pt x="12" y="146"/>
                  </a:lnTo>
                  <a:lnTo>
                    <a:pt x="44" y="130"/>
                  </a:lnTo>
                  <a:lnTo>
                    <a:pt x="84" y="112"/>
                  </a:lnTo>
                  <a:lnTo>
                    <a:pt x="114" y="100"/>
                  </a:lnTo>
                  <a:lnTo>
                    <a:pt x="120" y="98"/>
                  </a:lnTo>
                  <a:lnTo>
                    <a:pt x="122" y="94"/>
                  </a:lnTo>
                  <a:lnTo>
                    <a:pt x="122" y="92"/>
                  </a:lnTo>
                  <a:lnTo>
                    <a:pt x="120" y="88"/>
                  </a:lnTo>
                  <a:lnTo>
                    <a:pt x="112" y="84"/>
                  </a:lnTo>
                  <a:lnTo>
                    <a:pt x="108" y="82"/>
                  </a:lnTo>
                  <a:lnTo>
                    <a:pt x="152" y="64"/>
                  </a:lnTo>
                  <a:lnTo>
                    <a:pt x="188" y="52"/>
                  </a:lnTo>
                  <a:lnTo>
                    <a:pt x="214" y="42"/>
                  </a:lnTo>
                  <a:lnTo>
                    <a:pt x="222" y="40"/>
                  </a:lnTo>
                  <a:lnTo>
                    <a:pt x="226" y="38"/>
                  </a:lnTo>
                  <a:lnTo>
                    <a:pt x="226" y="36"/>
                  </a:lnTo>
                  <a:lnTo>
                    <a:pt x="222" y="34"/>
                  </a:lnTo>
                  <a:lnTo>
                    <a:pt x="216" y="32"/>
                  </a:lnTo>
                  <a:lnTo>
                    <a:pt x="212" y="30"/>
                  </a:lnTo>
                  <a:lnTo>
                    <a:pt x="312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r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" name="Freeform 18"/>
            <p:cNvSpPr>
              <a:spLocks/>
            </p:cNvSpPr>
            <p:nvPr/>
          </p:nvSpPr>
          <p:spPr bwMode="auto">
            <a:xfrm>
              <a:off x="118" y="3544"/>
              <a:ext cx="74" cy="130"/>
            </a:xfrm>
            <a:custGeom>
              <a:avLst/>
              <a:gdLst>
                <a:gd name="T0" fmla="*/ 24 w 74"/>
                <a:gd name="T1" fmla="*/ 0 h 130"/>
                <a:gd name="T2" fmla="*/ 74 w 74"/>
                <a:gd name="T3" fmla="*/ 106 h 130"/>
                <a:gd name="T4" fmla="*/ 66 w 74"/>
                <a:gd name="T5" fmla="*/ 114 h 130"/>
                <a:gd name="T6" fmla="*/ 74 w 74"/>
                <a:gd name="T7" fmla="*/ 122 h 130"/>
                <a:gd name="T8" fmla="*/ 56 w 74"/>
                <a:gd name="T9" fmla="*/ 130 h 130"/>
                <a:gd name="T10" fmla="*/ 0 w 74"/>
                <a:gd name="T11" fmla="*/ 12 h 130"/>
                <a:gd name="T12" fmla="*/ 24 w 74"/>
                <a:gd name="T13" fmla="*/ 0 h 130"/>
                <a:gd name="T14" fmla="*/ 24 w 74"/>
                <a:gd name="T15" fmla="*/ 0 h 1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4"/>
                <a:gd name="T25" fmla="*/ 0 h 130"/>
                <a:gd name="T26" fmla="*/ 74 w 74"/>
                <a:gd name="T27" fmla="*/ 130 h 1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4" h="130">
                  <a:moveTo>
                    <a:pt x="24" y="0"/>
                  </a:moveTo>
                  <a:lnTo>
                    <a:pt x="74" y="106"/>
                  </a:lnTo>
                  <a:lnTo>
                    <a:pt x="66" y="114"/>
                  </a:lnTo>
                  <a:lnTo>
                    <a:pt x="74" y="122"/>
                  </a:lnTo>
                  <a:lnTo>
                    <a:pt x="56" y="130"/>
                  </a:lnTo>
                  <a:lnTo>
                    <a:pt x="0" y="12"/>
                  </a:lnTo>
                  <a:lnTo>
                    <a:pt x="24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3" name="Group 19"/>
          <p:cNvGrpSpPr>
            <a:grpSpLocks/>
          </p:cNvGrpSpPr>
          <p:nvPr/>
        </p:nvGrpSpPr>
        <p:grpSpPr bwMode="auto">
          <a:xfrm>
            <a:off x="7429500" y="5538788"/>
            <a:ext cx="955675" cy="581025"/>
            <a:chOff x="4634" y="3552"/>
            <a:chExt cx="1126" cy="684"/>
          </a:xfrm>
        </p:grpSpPr>
        <p:sp>
          <p:nvSpPr>
            <p:cNvPr id="1054" name="Freeform 20"/>
            <p:cNvSpPr>
              <a:spLocks/>
            </p:cNvSpPr>
            <p:nvPr/>
          </p:nvSpPr>
          <p:spPr bwMode="auto">
            <a:xfrm>
              <a:off x="4712" y="3608"/>
              <a:ext cx="194" cy="238"/>
            </a:xfrm>
            <a:custGeom>
              <a:avLst/>
              <a:gdLst>
                <a:gd name="T0" fmla="*/ 140 w 194"/>
                <a:gd name="T1" fmla="*/ 238 h 238"/>
                <a:gd name="T2" fmla="*/ 194 w 194"/>
                <a:gd name="T3" fmla="*/ 224 h 238"/>
                <a:gd name="T4" fmla="*/ 194 w 194"/>
                <a:gd name="T5" fmla="*/ 224 h 238"/>
                <a:gd name="T6" fmla="*/ 188 w 194"/>
                <a:gd name="T7" fmla="*/ 196 h 238"/>
                <a:gd name="T8" fmla="*/ 174 w 194"/>
                <a:gd name="T9" fmla="*/ 128 h 238"/>
                <a:gd name="T10" fmla="*/ 162 w 194"/>
                <a:gd name="T11" fmla="*/ 56 h 238"/>
                <a:gd name="T12" fmla="*/ 160 w 194"/>
                <a:gd name="T13" fmla="*/ 26 h 238"/>
                <a:gd name="T14" fmla="*/ 160 w 194"/>
                <a:gd name="T15" fmla="*/ 8 h 238"/>
                <a:gd name="T16" fmla="*/ 160 w 194"/>
                <a:gd name="T17" fmla="*/ 8 h 238"/>
                <a:gd name="T18" fmla="*/ 160 w 194"/>
                <a:gd name="T19" fmla="*/ 4 h 238"/>
                <a:gd name="T20" fmla="*/ 158 w 194"/>
                <a:gd name="T21" fmla="*/ 2 h 238"/>
                <a:gd name="T22" fmla="*/ 154 w 194"/>
                <a:gd name="T23" fmla="*/ 0 h 238"/>
                <a:gd name="T24" fmla="*/ 144 w 194"/>
                <a:gd name="T25" fmla="*/ 0 h 238"/>
                <a:gd name="T26" fmla="*/ 132 w 194"/>
                <a:gd name="T27" fmla="*/ 2 h 238"/>
                <a:gd name="T28" fmla="*/ 102 w 194"/>
                <a:gd name="T29" fmla="*/ 12 h 238"/>
                <a:gd name="T30" fmla="*/ 68 w 194"/>
                <a:gd name="T31" fmla="*/ 26 h 238"/>
                <a:gd name="T32" fmla="*/ 36 w 194"/>
                <a:gd name="T33" fmla="*/ 44 h 238"/>
                <a:gd name="T34" fmla="*/ 24 w 194"/>
                <a:gd name="T35" fmla="*/ 52 h 238"/>
                <a:gd name="T36" fmla="*/ 12 w 194"/>
                <a:gd name="T37" fmla="*/ 62 h 238"/>
                <a:gd name="T38" fmla="*/ 4 w 194"/>
                <a:gd name="T39" fmla="*/ 72 h 238"/>
                <a:gd name="T40" fmla="*/ 0 w 194"/>
                <a:gd name="T41" fmla="*/ 80 h 238"/>
                <a:gd name="T42" fmla="*/ 0 w 194"/>
                <a:gd name="T43" fmla="*/ 84 h 238"/>
                <a:gd name="T44" fmla="*/ 0 w 194"/>
                <a:gd name="T45" fmla="*/ 88 h 238"/>
                <a:gd name="T46" fmla="*/ 2 w 194"/>
                <a:gd name="T47" fmla="*/ 92 h 238"/>
                <a:gd name="T48" fmla="*/ 6 w 194"/>
                <a:gd name="T49" fmla="*/ 94 h 238"/>
                <a:gd name="T50" fmla="*/ 6 w 194"/>
                <a:gd name="T51" fmla="*/ 94 h 238"/>
                <a:gd name="T52" fmla="*/ 24 w 194"/>
                <a:gd name="T53" fmla="*/ 110 h 238"/>
                <a:gd name="T54" fmla="*/ 46 w 194"/>
                <a:gd name="T55" fmla="*/ 132 h 238"/>
                <a:gd name="T56" fmla="*/ 90 w 194"/>
                <a:gd name="T57" fmla="*/ 180 h 238"/>
                <a:gd name="T58" fmla="*/ 140 w 194"/>
                <a:gd name="T59" fmla="*/ 238 h 238"/>
                <a:gd name="T60" fmla="*/ 140 w 194"/>
                <a:gd name="T61" fmla="*/ 238 h 238"/>
                <a:gd name="T62" fmla="*/ 140 w 194"/>
                <a:gd name="T63" fmla="*/ 238 h 23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94"/>
                <a:gd name="T97" fmla="*/ 0 h 238"/>
                <a:gd name="T98" fmla="*/ 194 w 194"/>
                <a:gd name="T99" fmla="*/ 238 h 23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94" h="238">
                  <a:moveTo>
                    <a:pt x="140" y="238"/>
                  </a:moveTo>
                  <a:lnTo>
                    <a:pt x="194" y="224"/>
                  </a:lnTo>
                  <a:lnTo>
                    <a:pt x="188" y="196"/>
                  </a:lnTo>
                  <a:lnTo>
                    <a:pt x="174" y="128"/>
                  </a:lnTo>
                  <a:lnTo>
                    <a:pt x="162" y="56"/>
                  </a:lnTo>
                  <a:lnTo>
                    <a:pt x="160" y="26"/>
                  </a:lnTo>
                  <a:lnTo>
                    <a:pt x="160" y="8"/>
                  </a:lnTo>
                  <a:lnTo>
                    <a:pt x="160" y="4"/>
                  </a:lnTo>
                  <a:lnTo>
                    <a:pt x="158" y="2"/>
                  </a:lnTo>
                  <a:lnTo>
                    <a:pt x="154" y="0"/>
                  </a:lnTo>
                  <a:lnTo>
                    <a:pt x="144" y="0"/>
                  </a:lnTo>
                  <a:lnTo>
                    <a:pt x="132" y="2"/>
                  </a:lnTo>
                  <a:lnTo>
                    <a:pt x="102" y="12"/>
                  </a:lnTo>
                  <a:lnTo>
                    <a:pt x="68" y="26"/>
                  </a:lnTo>
                  <a:lnTo>
                    <a:pt x="36" y="44"/>
                  </a:lnTo>
                  <a:lnTo>
                    <a:pt x="24" y="52"/>
                  </a:lnTo>
                  <a:lnTo>
                    <a:pt x="12" y="62"/>
                  </a:lnTo>
                  <a:lnTo>
                    <a:pt x="4" y="72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6" y="94"/>
                  </a:lnTo>
                  <a:lnTo>
                    <a:pt x="24" y="110"/>
                  </a:lnTo>
                  <a:lnTo>
                    <a:pt x="46" y="132"/>
                  </a:lnTo>
                  <a:lnTo>
                    <a:pt x="90" y="180"/>
                  </a:lnTo>
                  <a:lnTo>
                    <a:pt x="140" y="238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Line 21"/>
            <p:cNvSpPr>
              <a:spLocks noChangeShapeType="1"/>
            </p:cNvSpPr>
            <p:nvPr/>
          </p:nvSpPr>
          <p:spPr bwMode="auto">
            <a:xfrm>
              <a:off x="5214" y="3588"/>
              <a:ext cx="1" cy="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22"/>
            <p:cNvSpPr>
              <a:spLocks/>
            </p:cNvSpPr>
            <p:nvPr/>
          </p:nvSpPr>
          <p:spPr bwMode="auto">
            <a:xfrm>
              <a:off x="4634" y="3588"/>
              <a:ext cx="880" cy="596"/>
            </a:xfrm>
            <a:custGeom>
              <a:avLst/>
              <a:gdLst>
                <a:gd name="T0" fmla="*/ 6 w 880"/>
                <a:gd name="T1" fmla="*/ 340 h 596"/>
                <a:gd name="T2" fmla="*/ 102 w 880"/>
                <a:gd name="T3" fmla="*/ 316 h 596"/>
                <a:gd name="T4" fmla="*/ 122 w 880"/>
                <a:gd name="T5" fmla="*/ 302 h 596"/>
                <a:gd name="T6" fmla="*/ 138 w 880"/>
                <a:gd name="T7" fmla="*/ 288 h 596"/>
                <a:gd name="T8" fmla="*/ 296 w 880"/>
                <a:gd name="T9" fmla="*/ 246 h 596"/>
                <a:gd name="T10" fmla="*/ 352 w 880"/>
                <a:gd name="T11" fmla="*/ 208 h 596"/>
                <a:gd name="T12" fmla="*/ 494 w 880"/>
                <a:gd name="T13" fmla="*/ 60 h 596"/>
                <a:gd name="T14" fmla="*/ 492 w 880"/>
                <a:gd name="T15" fmla="*/ 26 h 596"/>
                <a:gd name="T16" fmla="*/ 502 w 880"/>
                <a:gd name="T17" fmla="*/ 12 h 596"/>
                <a:gd name="T18" fmla="*/ 580 w 880"/>
                <a:gd name="T19" fmla="*/ 0 h 596"/>
                <a:gd name="T20" fmla="*/ 506 w 880"/>
                <a:gd name="T21" fmla="*/ 220 h 596"/>
                <a:gd name="T22" fmla="*/ 528 w 880"/>
                <a:gd name="T23" fmla="*/ 222 h 596"/>
                <a:gd name="T24" fmla="*/ 622 w 880"/>
                <a:gd name="T25" fmla="*/ 186 h 596"/>
                <a:gd name="T26" fmla="*/ 658 w 880"/>
                <a:gd name="T27" fmla="*/ 146 h 596"/>
                <a:gd name="T28" fmla="*/ 708 w 880"/>
                <a:gd name="T29" fmla="*/ 16 h 596"/>
                <a:gd name="T30" fmla="*/ 786 w 880"/>
                <a:gd name="T31" fmla="*/ 72 h 596"/>
                <a:gd name="T32" fmla="*/ 830 w 880"/>
                <a:gd name="T33" fmla="*/ 124 h 596"/>
                <a:gd name="T34" fmla="*/ 874 w 880"/>
                <a:gd name="T35" fmla="*/ 226 h 596"/>
                <a:gd name="T36" fmla="*/ 876 w 880"/>
                <a:gd name="T37" fmla="*/ 336 h 596"/>
                <a:gd name="T38" fmla="*/ 858 w 880"/>
                <a:gd name="T39" fmla="*/ 412 h 596"/>
                <a:gd name="T40" fmla="*/ 710 w 880"/>
                <a:gd name="T41" fmla="*/ 566 h 596"/>
                <a:gd name="T42" fmla="*/ 668 w 880"/>
                <a:gd name="T43" fmla="*/ 596 h 596"/>
                <a:gd name="T44" fmla="*/ 618 w 880"/>
                <a:gd name="T45" fmla="*/ 578 h 596"/>
                <a:gd name="T46" fmla="*/ 606 w 880"/>
                <a:gd name="T47" fmla="*/ 582 h 596"/>
                <a:gd name="T48" fmla="*/ 550 w 880"/>
                <a:gd name="T49" fmla="*/ 558 h 596"/>
                <a:gd name="T50" fmla="*/ 546 w 880"/>
                <a:gd name="T51" fmla="*/ 566 h 596"/>
                <a:gd name="T52" fmla="*/ 538 w 880"/>
                <a:gd name="T53" fmla="*/ 568 h 596"/>
                <a:gd name="T54" fmla="*/ 498 w 880"/>
                <a:gd name="T55" fmla="*/ 546 h 596"/>
                <a:gd name="T56" fmla="*/ 472 w 880"/>
                <a:gd name="T57" fmla="*/ 548 h 596"/>
                <a:gd name="T58" fmla="*/ 450 w 880"/>
                <a:gd name="T59" fmla="*/ 550 h 596"/>
                <a:gd name="T60" fmla="*/ 412 w 880"/>
                <a:gd name="T61" fmla="*/ 534 h 596"/>
                <a:gd name="T62" fmla="*/ 356 w 880"/>
                <a:gd name="T63" fmla="*/ 470 h 596"/>
                <a:gd name="T64" fmla="*/ 338 w 880"/>
                <a:gd name="T65" fmla="*/ 434 h 596"/>
                <a:gd name="T66" fmla="*/ 318 w 880"/>
                <a:gd name="T67" fmla="*/ 378 h 596"/>
                <a:gd name="T68" fmla="*/ 306 w 880"/>
                <a:gd name="T69" fmla="*/ 386 h 596"/>
                <a:gd name="T70" fmla="*/ 274 w 880"/>
                <a:gd name="T71" fmla="*/ 440 h 596"/>
                <a:gd name="T72" fmla="*/ 252 w 880"/>
                <a:gd name="T73" fmla="*/ 428 h 596"/>
                <a:gd name="T74" fmla="*/ 188 w 880"/>
                <a:gd name="T75" fmla="*/ 354 h 596"/>
                <a:gd name="T76" fmla="*/ 186 w 880"/>
                <a:gd name="T77" fmla="*/ 336 h 596"/>
                <a:gd name="T78" fmla="*/ 206 w 880"/>
                <a:gd name="T79" fmla="*/ 298 h 596"/>
                <a:gd name="T80" fmla="*/ 196 w 880"/>
                <a:gd name="T81" fmla="*/ 294 h 596"/>
                <a:gd name="T82" fmla="*/ 150 w 880"/>
                <a:gd name="T83" fmla="*/ 310 h 596"/>
                <a:gd name="T84" fmla="*/ 114 w 880"/>
                <a:gd name="T85" fmla="*/ 344 h 596"/>
                <a:gd name="T86" fmla="*/ 140 w 880"/>
                <a:gd name="T87" fmla="*/ 390 h 596"/>
                <a:gd name="T88" fmla="*/ 206 w 880"/>
                <a:gd name="T89" fmla="*/ 472 h 596"/>
                <a:gd name="T90" fmla="*/ 162 w 880"/>
                <a:gd name="T91" fmla="*/ 488 h 596"/>
                <a:gd name="T92" fmla="*/ 110 w 880"/>
                <a:gd name="T93" fmla="*/ 494 h 596"/>
                <a:gd name="T94" fmla="*/ 28 w 880"/>
                <a:gd name="T95" fmla="*/ 398 h 596"/>
                <a:gd name="T96" fmla="*/ 0 w 880"/>
                <a:gd name="T97" fmla="*/ 344 h 5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80"/>
                <a:gd name="T148" fmla="*/ 0 h 596"/>
                <a:gd name="T149" fmla="*/ 880 w 880"/>
                <a:gd name="T150" fmla="*/ 596 h 59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80" h="596">
                  <a:moveTo>
                    <a:pt x="0" y="344"/>
                  </a:moveTo>
                  <a:lnTo>
                    <a:pt x="0" y="344"/>
                  </a:lnTo>
                  <a:lnTo>
                    <a:pt x="2" y="342"/>
                  </a:lnTo>
                  <a:lnTo>
                    <a:pt x="6" y="340"/>
                  </a:lnTo>
                  <a:lnTo>
                    <a:pt x="16" y="334"/>
                  </a:lnTo>
                  <a:lnTo>
                    <a:pt x="52" y="326"/>
                  </a:lnTo>
                  <a:lnTo>
                    <a:pt x="88" y="320"/>
                  </a:lnTo>
                  <a:lnTo>
                    <a:pt x="102" y="316"/>
                  </a:lnTo>
                  <a:lnTo>
                    <a:pt x="110" y="312"/>
                  </a:lnTo>
                  <a:lnTo>
                    <a:pt x="118" y="306"/>
                  </a:lnTo>
                  <a:lnTo>
                    <a:pt x="122" y="302"/>
                  </a:lnTo>
                  <a:lnTo>
                    <a:pt x="124" y="296"/>
                  </a:lnTo>
                  <a:lnTo>
                    <a:pt x="128" y="292"/>
                  </a:lnTo>
                  <a:lnTo>
                    <a:pt x="138" y="288"/>
                  </a:lnTo>
                  <a:lnTo>
                    <a:pt x="156" y="282"/>
                  </a:lnTo>
                  <a:lnTo>
                    <a:pt x="212" y="268"/>
                  </a:lnTo>
                  <a:lnTo>
                    <a:pt x="272" y="252"/>
                  </a:lnTo>
                  <a:lnTo>
                    <a:pt x="296" y="246"/>
                  </a:lnTo>
                  <a:lnTo>
                    <a:pt x="312" y="240"/>
                  </a:lnTo>
                  <a:lnTo>
                    <a:pt x="328" y="230"/>
                  </a:lnTo>
                  <a:lnTo>
                    <a:pt x="352" y="208"/>
                  </a:lnTo>
                  <a:lnTo>
                    <a:pt x="412" y="150"/>
                  </a:lnTo>
                  <a:lnTo>
                    <a:pt x="466" y="92"/>
                  </a:lnTo>
                  <a:lnTo>
                    <a:pt x="494" y="60"/>
                  </a:lnTo>
                  <a:lnTo>
                    <a:pt x="496" y="56"/>
                  </a:lnTo>
                  <a:lnTo>
                    <a:pt x="496" y="50"/>
                  </a:lnTo>
                  <a:lnTo>
                    <a:pt x="494" y="36"/>
                  </a:lnTo>
                  <a:lnTo>
                    <a:pt x="492" y="26"/>
                  </a:lnTo>
                  <a:lnTo>
                    <a:pt x="492" y="20"/>
                  </a:lnTo>
                  <a:lnTo>
                    <a:pt x="494" y="16"/>
                  </a:lnTo>
                  <a:lnTo>
                    <a:pt x="502" y="12"/>
                  </a:lnTo>
                  <a:lnTo>
                    <a:pt x="512" y="10"/>
                  </a:lnTo>
                  <a:lnTo>
                    <a:pt x="542" y="4"/>
                  </a:lnTo>
                  <a:lnTo>
                    <a:pt x="580" y="0"/>
                  </a:lnTo>
                  <a:lnTo>
                    <a:pt x="542" y="102"/>
                  </a:lnTo>
                  <a:lnTo>
                    <a:pt x="518" y="178"/>
                  </a:lnTo>
                  <a:lnTo>
                    <a:pt x="510" y="204"/>
                  </a:lnTo>
                  <a:lnTo>
                    <a:pt x="506" y="220"/>
                  </a:lnTo>
                  <a:lnTo>
                    <a:pt x="508" y="222"/>
                  </a:lnTo>
                  <a:lnTo>
                    <a:pt x="512" y="224"/>
                  </a:lnTo>
                  <a:lnTo>
                    <a:pt x="528" y="222"/>
                  </a:lnTo>
                  <a:lnTo>
                    <a:pt x="550" y="216"/>
                  </a:lnTo>
                  <a:lnTo>
                    <a:pt x="574" y="208"/>
                  </a:lnTo>
                  <a:lnTo>
                    <a:pt x="600" y="196"/>
                  </a:lnTo>
                  <a:lnTo>
                    <a:pt x="622" y="186"/>
                  </a:lnTo>
                  <a:lnTo>
                    <a:pt x="640" y="176"/>
                  </a:lnTo>
                  <a:lnTo>
                    <a:pt x="648" y="170"/>
                  </a:lnTo>
                  <a:lnTo>
                    <a:pt x="658" y="146"/>
                  </a:lnTo>
                  <a:lnTo>
                    <a:pt x="674" y="108"/>
                  </a:lnTo>
                  <a:lnTo>
                    <a:pt x="694" y="58"/>
                  </a:lnTo>
                  <a:lnTo>
                    <a:pt x="682" y="60"/>
                  </a:lnTo>
                  <a:lnTo>
                    <a:pt x="708" y="16"/>
                  </a:lnTo>
                  <a:lnTo>
                    <a:pt x="722" y="24"/>
                  </a:lnTo>
                  <a:lnTo>
                    <a:pt x="752" y="44"/>
                  </a:lnTo>
                  <a:lnTo>
                    <a:pt x="786" y="72"/>
                  </a:lnTo>
                  <a:lnTo>
                    <a:pt x="802" y="86"/>
                  </a:lnTo>
                  <a:lnTo>
                    <a:pt x="812" y="100"/>
                  </a:lnTo>
                  <a:lnTo>
                    <a:pt x="830" y="124"/>
                  </a:lnTo>
                  <a:lnTo>
                    <a:pt x="846" y="152"/>
                  </a:lnTo>
                  <a:lnTo>
                    <a:pt x="860" y="184"/>
                  </a:lnTo>
                  <a:lnTo>
                    <a:pt x="874" y="226"/>
                  </a:lnTo>
                  <a:lnTo>
                    <a:pt x="880" y="250"/>
                  </a:lnTo>
                  <a:lnTo>
                    <a:pt x="880" y="278"/>
                  </a:lnTo>
                  <a:lnTo>
                    <a:pt x="880" y="308"/>
                  </a:lnTo>
                  <a:lnTo>
                    <a:pt x="876" y="336"/>
                  </a:lnTo>
                  <a:lnTo>
                    <a:pt x="870" y="382"/>
                  </a:lnTo>
                  <a:lnTo>
                    <a:pt x="864" y="404"/>
                  </a:lnTo>
                  <a:lnTo>
                    <a:pt x="858" y="412"/>
                  </a:lnTo>
                  <a:lnTo>
                    <a:pt x="840" y="430"/>
                  </a:lnTo>
                  <a:lnTo>
                    <a:pt x="790" y="480"/>
                  </a:lnTo>
                  <a:lnTo>
                    <a:pt x="732" y="540"/>
                  </a:lnTo>
                  <a:lnTo>
                    <a:pt x="710" y="566"/>
                  </a:lnTo>
                  <a:lnTo>
                    <a:pt x="692" y="590"/>
                  </a:lnTo>
                  <a:lnTo>
                    <a:pt x="680" y="594"/>
                  </a:lnTo>
                  <a:lnTo>
                    <a:pt x="668" y="596"/>
                  </a:lnTo>
                  <a:lnTo>
                    <a:pt x="656" y="596"/>
                  </a:lnTo>
                  <a:lnTo>
                    <a:pt x="642" y="588"/>
                  </a:lnTo>
                  <a:lnTo>
                    <a:pt x="618" y="578"/>
                  </a:lnTo>
                  <a:lnTo>
                    <a:pt x="612" y="578"/>
                  </a:lnTo>
                  <a:lnTo>
                    <a:pt x="608" y="580"/>
                  </a:lnTo>
                  <a:lnTo>
                    <a:pt x="606" y="582"/>
                  </a:lnTo>
                  <a:lnTo>
                    <a:pt x="602" y="584"/>
                  </a:lnTo>
                  <a:lnTo>
                    <a:pt x="580" y="572"/>
                  </a:lnTo>
                  <a:lnTo>
                    <a:pt x="550" y="558"/>
                  </a:lnTo>
                  <a:lnTo>
                    <a:pt x="542" y="558"/>
                  </a:lnTo>
                  <a:lnTo>
                    <a:pt x="544" y="560"/>
                  </a:lnTo>
                  <a:lnTo>
                    <a:pt x="546" y="566"/>
                  </a:lnTo>
                  <a:lnTo>
                    <a:pt x="544" y="568"/>
                  </a:lnTo>
                  <a:lnTo>
                    <a:pt x="542" y="570"/>
                  </a:lnTo>
                  <a:lnTo>
                    <a:pt x="538" y="568"/>
                  </a:lnTo>
                  <a:lnTo>
                    <a:pt x="532" y="566"/>
                  </a:lnTo>
                  <a:lnTo>
                    <a:pt x="516" y="554"/>
                  </a:lnTo>
                  <a:lnTo>
                    <a:pt x="508" y="550"/>
                  </a:lnTo>
                  <a:lnTo>
                    <a:pt x="498" y="546"/>
                  </a:lnTo>
                  <a:lnTo>
                    <a:pt x="490" y="544"/>
                  </a:lnTo>
                  <a:lnTo>
                    <a:pt x="484" y="544"/>
                  </a:lnTo>
                  <a:lnTo>
                    <a:pt x="472" y="548"/>
                  </a:lnTo>
                  <a:lnTo>
                    <a:pt x="462" y="550"/>
                  </a:lnTo>
                  <a:lnTo>
                    <a:pt x="454" y="550"/>
                  </a:lnTo>
                  <a:lnTo>
                    <a:pt x="450" y="550"/>
                  </a:lnTo>
                  <a:lnTo>
                    <a:pt x="440" y="548"/>
                  </a:lnTo>
                  <a:lnTo>
                    <a:pt x="426" y="544"/>
                  </a:lnTo>
                  <a:lnTo>
                    <a:pt x="418" y="540"/>
                  </a:lnTo>
                  <a:lnTo>
                    <a:pt x="412" y="534"/>
                  </a:lnTo>
                  <a:lnTo>
                    <a:pt x="394" y="516"/>
                  </a:lnTo>
                  <a:lnTo>
                    <a:pt x="374" y="494"/>
                  </a:lnTo>
                  <a:lnTo>
                    <a:pt x="356" y="470"/>
                  </a:lnTo>
                  <a:lnTo>
                    <a:pt x="344" y="454"/>
                  </a:lnTo>
                  <a:lnTo>
                    <a:pt x="340" y="446"/>
                  </a:lnTo>
                  <a:lnTo>
                    <a:pt x="338" y="434"/>
                  </a:lnTo>
                  <a:lnTo>
                    <a:pt x="332" y="410"/>
                  </a:lnTo>
                  <a:lnTo>
                    <a:pt x="328" y="388"/>
                  </a:lnTo>
                  <a:lnTo>
                    <a:pt x="324" y="382"/>
                  </a:lnTo>
                  <a:lnTo>
                    <a:pt x="318" y="378"/>
                  </a:lnTo>
                  <a:lnTo>
                    <a:pt x="316" y="378"/>
                  </a:lnTo>
                  <a:lnTo>
                    <a:pt x="312" y="378"/>
                  </a:lnTo>
                  <a:lnTo>
                    <a:pt x="306" y="386"/>
                  </a:lnTo>
                  <a:lnTo>
                    <a:pt x="294" y="408"/>
                  </a:lnTo>
                  <a:lnTo>
                    <a:pt x="282" y="430"/>
                  </a:lnTo>
                  <a:lnTo>
                    <a:pt x="276" y="438"/>
                  </a:lnTo>
                  <a:lnTo>
                    <a:pt x="274" y="440"/>
                  </a:lnTo>
                  <a:lnTo>
                    <a:pt x="270" y="440"/>
                  </a:lnTo>
                  <a:lnTo>
                    <a:pt x="264" y="436"/>
                  </a:lnTo>
                  <a:lnTo>
                    <a:pt x="252" y="428"/>
                  </a:lnTo>
                  <a:lnTo>
                    <a:pt x="222" y="398"/>
                  </a:lnTo>
                  <a:lnTo>
                    <a:pt x="208" y="382"/>
                  </a:lnTo>
                  <a:lnTo>
                    <a:pt x="196" y="366"/>
                  </a:lnTo>
                  <a:lnTo>
                    <a:pt x="188" y="354"/>
                  </a:lnTo>
                  <a:lnTo>
                    <a:pt x="186" y="348"/>
                  </a:lnTo>
                  <a:lnTo>
                    <a:pt x="184" y="344"/>
                  </a:lnTo>
                  <a:lnTo>
                    <a:pt x="186" y="336"/>
                  </a:lnTo>
                  <a:lnTo>
                    <a:pt x="190" y="330"/>
                  </a:lnTo>
                  <a:lnTo>
                    <a:pt x="198" y="314"/>
                  </a:lnTo>
                  <a:lnTo>
                    <a:pt x="206" y="302"/>
                  </a:lnTo>
                  <a:lnTo>
                    <a:pt x="206" y="298"/>
                  </a:lnTo>
                  <a:lnTo>
                    <a:pt x="206" y="294"/>
                  </a:lnTo>
                  <a:lnTo>
                    <a:pt x="202" y="294"/>
                  </a:lnTo>
                  <a:lnTo>
                    <a:pt x="196" y="294"/>
                  </a:lnTo>
                  <a:lnTo>
                    <a:pt x="180" y="298"/>
                  </a:lnTo>
                  <a:lnTo>
                    <a:pt x="162" y="304"/>
                  </a:lnTo>
                  <a:lnTo>
                    <a:pt x="150" y="310"/>
                  </a:lnTo>
                  <a:lnTo>
                    <a:pt x="130" y="324"/>
                  </a:lnTo>
                  <a:lnTo>
                    <a:pt x="122" y="332"/>
                  </a:lnTo>
                  <a:lnTo>
                    <a:pt x="114" y="344"/>
                  </a:lnTo>
                  <a:lnTo>
                    <a:pt x="114" y="348"/>
                  </a:lnTo>
                  <a:lnTo>
                    <a:pt x="116" y="354"/>
                  </a:lnTo>
                  <a:lnTo>
                    <a:pt x="126" y="372"/>
                  </a:lnTo>
                  <a:lnTo>
                    <a:pt x="140" y="390"/>
                  </a:lnTo>
                  <a:lnTo>
                    <a:pt x="158" y="412"/>
                  </a:lnTo>
                  <a:lnTo>
                    <a:pt x="192" y="452"/>
                  </a:lnTo>
                  <a:lnTo>
                    <a:pt x="202" y="466"/>
                  </a:lnTo>
                  <a:lnTo>
                    <a:pt x="206" y="472"/>
                  </a:lnTo>
                  <a:lnTo>
                    <a:pt x="202" y="476"/>
                  </a:lnTo>
                  <a:lnTo>
                    <a:pt x="192" y="480"/>
                  </a:lnTo>
                  <a:lnTo>
                    <a:pt x="162" y="488"/>
                  </a:lnTo>
                  <a:lnTo>
                    <a:pt x="130" y="492"/>
                  </a:lnTo>
                  <a:lnTo>
                    <a:pt x="118" y="494"/>
                  </a:lnTo>
                  <a:lnTo>
                    <a:pt x="110" y="494"/>
                  </a:lnTo>
                  <a:lnTo>
                    <a:pt x="102" y="488"/>
                  </a:lnTo>
                  <a:lnTo>
                    <a:pt x="88" y="472"/>
                  </a:lnTo>
                  <a:lnTo>
                    <a:pt x="48" y="424"/>
                  </a:lnTo>
                  <a:lnTo>
                    <a:pt x="28" y="398"/>
                  </a:lnTo>
                  <a:lnTo>
                    <a:pt x="12" y="374"/>
                  </a:lnTo>
                  <a:lnTo>
                    <a:pt x="2" y="356"/>
                  </a:lnTo>
                  <a:lnTo>
                    <a:pt x="0" y="348"/>
                  </a:lnTo>
                  <a:lnTo>
                    <a:pt x="0" y="344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l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Freeform 23"/>
            <p:cNvSpPr>
              <a:spLocks/>
            </p:cNvSpPr>
            <p:nvPr/>
          </p:nvSpPr>
          <p:spPr bwMode="auto">
            <a:xfrm>
              <a:off x="4760" y="3890"/>
              <a:ext cx="164" cy="198"/>
            </a:xfrm>
            <a:custGeom>
              <a:avLst/>
              <a:gdLst>
                <a:gd name="T0" fmla="*/ 68 w 164"/>
                <a:gd name="T1" fmla="*/ 0 h 198"/>
                <a:gd name="T2" fmla="*/ 68 w 164"/>
                <a:gd name="T3" fmla="*/ 0 h 198"/>
                <a:gd name="T4" fmla="*/ 58 w 164"/>
                <a:gd name="T5" fmla="*/ 4 h 198"/>
                <a:gd name="T6" fmla="*/ 34 w 164"/>
                <a:gd name="T7" fmla="*/ 14 h 198"/>
                <a:gd name="T8" fmla="*/ 12 w 164"/>
                <a:gd name="T9" fmla="*/ 26 h 198"/>
                <a:gd name="T10" fmla="*/ 4 w 164"/>
                <a:gd name="T11" fmla="*/ 34 h 198"/>
                <a:gd name="T12" fmla="*/ 0 w 164"/>
                <a:gd name="T13" fmla="*/ 40 h 198"/>
                <a:gd name="T14" fmla="*/ 0 w 164"/>
                <a:gd name="T15" fmla="*/ 40 h 198"/>
                <a:gd name="T16" fmla="*/ 4 w 164"/>
                <a:gd name="T17" fmla="*/ 50 h 198"/>
                <a:gd name="T18" fmla="*/ 12 w 164"/>
                <a:gd name="T19" fmla="*/ 64 h 198"/>
                <a:gd name="T20" fmla="*/ 38 w 164"/>
                <a:gd name="T21" fmla="*/ 102 h 198"/>
                <a:gd name="T22" fmla="*/ 68 w 164"/>
                <a:gd name="T23" fmla="*/ 140 h 198"/>
                <a:gd name="T24" fmla="*/ 82 w 164"/>
                <a:gd name="T25" fmla="*/ 156 h 198"/>
                <a:gd name="T26" fmla="*/ 92 w 164"/>
                <a:gd name="T27" fmla="*/ 166 h 198"/>
                <a:gd name="T28" fmla="*/ 92 w 164"/>
                <a:gd name="T29" fmla="*/ 166 h 198"/>
                <a:gd name="T30" fmla="*/ 106 w 164"/>
                <a:gd name="T31" fmla="*/ 178 h 198"/>
                <a:gd name="T32" fmla="*/ 116 w 164"/>
                <a:gd name="T33" fmla="*/ 188 h 198"/>
                <a:gd name="T34" fmla="*/ 122 w 164"/>
                <a:gd name="T35" fmla="*/ 196 h 198"/>
                <a:gd name="T36" fmla="*/ 128 w 164"/>
                <a:gd name="T37" fmla="*/ 198 h 198"/>
                <a:gd name="T38" fmla="*/ 128 w 164"/>
                <a:gd name="T39" fmla="*/ 198 h 198"/>
                <a:gd name="T40" fmla="*/ 136 w 164"/>
                <a:gd name="T41" fmla="*/ 198 h 198"/>
                <a:gd name="T42" fmla="*/ 146 w 164"/>
                <a:gd name="T43" fmla="*/ 198 h 198"/>
                <a:gd name="T44" fmla="*/ 158 w 164"/>
                <a:gd name="T45" fmla="*/ 196 h 198"/>
                <a:gd name="T46" fmla="*/ 158 w 164"/>
                <a:gd name="T47" fmla="*/ 196 h 198"/>
                <a:gd name="T48" fmla="*/ 162 w 164"/>
                <a:gd name="T49" fmla="*/ 192 h 198"/>
                <a:gd name="T50" fmla="*/ 164 w 164"/>
                <a:gd name="T51" fmla="*/ 188 h 198"/>
                <a:gd name="T52" fmla="*/ 164 w 164"/>
                <a:gd name="T53" fmla="*/ 184 h 198"/>
                <a:gd name="T54" fmla="*/ 164 w 164"/>
                <a:gd name="T55" fmla="*/ 184 h 198"/>
                <a:gd name="T56" fmla="*/ 160 w 164"/>
                <a:gd name="T57" fmla="*/ 176 h 198"/>
                <a:gd name="T58" fmla="*/ 146 w 164"/>
                <a:gd name="T59" fmla="*/ 160 h 198"/>
                <a:gd name="T60" fmla="*/ 106 w 164"/>
                <a:gd name="T61" fmla="*/ 118 h 198"/>
                <a:gd name="T62" fmla="*/ 66 w 164"/>
                <a:gd name="T63" fmla="*/ 72 h 198"/>
                <a:gd name="T64" fmla="*/ 52 w 164"/>
                <a:gd name="T65" fmla="*/ 56 h 198"/>
                <a:gd name="T66" fmla="*/ 50 w 164"/>
                <a:gd name="T67" fmla="*/ 50 h 198"/>
                <a:gd name="T68" fmla="*/ 48 w 164"/>
                <a:gd name="T69" fmla="*/ 48 h 198"/>
                <a:gd name="T70" fmla="*/ 48 w 164"/>
                <a:gd name="T71" fmla="*/ 48 h 198"/>
                <a:gd name="T72" fmla="*/ 52 w 164"/>
                <a:gd name="T73" fmla="*/ 34 h 198"/>
                <a:gd name="T74" fmla="*/ 58 w 164"/>
                <a:gd name="T75" fmla="*/ 18 h 198"/>
                <a:gd name="T76" fmla="*/ 68 w 164"/>
                <a:gd name="T77" fmla="*/ 0 h 198"/>
                <a:gd name="T78" fmla="*/ 68 w 164"/>
                <a:gd name="T79" fmla="*/ 0 h 198"/>
                <a:gd name="T80" fmla="*/ 68 w 164"/>
                <a:gd name="T81" fmla="*/ 0 h 1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"/>
                <a:gd name="T124" fmla="*/ 0 h 198"/>
                <a:gd name="T125" fmla="*/ 164 w 164"/>
                <a:gd name="T126" fmla="*/ 198 h 19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" h="198">
                  <a:moveTo>
                    <a:pt x="68" y="0"/>
                  </a:moveTo>
                  <a:lnTo>
                    <a:pt x="68" y="0"/>
                  </a:lnTo>
                  <a:lnTo>
                    <a:pt x="58" y="4"/>
                  </a:lnTo>
                  <a:lnTo>
                    <a:pt x="34" y="14"/>
                  </a:lnTo>
                  <a:lnTo>
                    <a:pt x="12" y="26"/>
                  </a:lnTo>
                  <a:lnTo>
                    <a:pt x="4" y="34"/>
                  </a:lnTo>
                  <a:lnTo>
                    <a:pt x="0" y="40"/>
                  </a:lnTo>
                  <a:lnTo>
                    <a:pt x="4" y="50"/>
                  </a:lnTo>
                  <a:lnTo>
                    <a:pt x="12" y="64"/>
                  </a:lnTo>
                  <a:lnTo>
                    <a:pt x="38" y="102"/>
                  </a:lnTo>
                  <a:lnTo>
                    <a:pt x="68" y="140"/>
                  </a:lnTo>
                  <a:lnTo>
                    <a:pt x="82" y="156"/>
                  </a:lnTo>
                  <a:lnTo>
                    <a:pt x="92" y="166"/>
                  </a:lnTo>
                  <a:lnTo>
                    <a:pt x="106" y="178"/>
                  </a:lnTo>
                  <a:lnTo>
                    <a:pt x="116" y="188"/>
                  </a:lnTo>
                  <a:lnTo>
                    <a:pt x="122" y="196"/>
                  </a:lnTo>
                  <a:lnTo>
                    <a:pt x="128" y="198"/>
                  </a:lnTo>
                  <a:lnTo>
                    <a:pt x="136" y="198"/>
                  </a:lnTo>
                  <a:lnTo>
                    <a:pt x="146" y="198"/>
                  </a:lnTo>
                  <a:lnTo>
                    <a:pt x="158" y="196"/>
                  </a:lnTo>
                  <a:lnTo>
                    <a:pt x="162" y="192"/>
                  </a:lnTo>
                  <a:lnTo>
                    <a:pt x="164" y="188"/>
                  </a:lnTo>
                  <a:lnTo>
                    <a:pt x="164" y="184"/>
                  </a:lnTo>
                  <a:lnTo>
                    <a:pt x="160" y="176"/>
                  </a:lnTo>
                  <a:lnTo>
                    <a:pt x="146" y="160"/>
                  </a:lnTo>
                  <a:lnTo>
                    <a:pt x="106" y="118"/>
                  </a:lnTo>
                  <a:lnTo>
                    <a:pt x="66" y="72"/>
                  </a:lnTo>
                  <a:lnTo>
                    <a:pt x="52" y="56"/>
                  </a:lnTo>
                  <a:lnTo>
                    <a:pt x="50" y="50"/>
                  </a:lnTo>
                  <a:lnTo>
                    <a:pt x="48" y="48"/>
                  </a:lnTo>
                  <a:lnTo>
                    <a:pt x="52" y="34"/>
                  </a:lnTo>
                  <a:lnTo>
                    <a:pt x="58" y="18"/>
                  </a:lnTo>
                  <a:lnTo>
                    <a:pt x="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l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8" name="Freeform 24"/>
            <p:cNvSpPr>
              <a:spLocks/>
            </p:cNvSpPr>
            <p:nvPr/>
          </p:nvSpPr>
          <p:spPr bwMode="auto">
            <a:xfrm>
              <a:off x="4808" y="3982"/>
              <a:ext cx="208" cy="132"/>
            </a:xfrm>
            <a:custGeom>
              <a:avLst/>
              <a:gdLst>
                <a:gd name="T0" fmla="*/ 50 w 208"/>
                <a:gd name="T1" fmla="*/ 94 h 132"/>
                <a:gd name="T2" fmla="*/ 62 w 208"/>
                <a:gd name="T3" fmla="*/ 104 h 132"/>
                <a:gd name="T4" fmla="*/ 76 w 208"/>
                <a:gd name="T5" fmla="*/ 114 h 132"/>
                <a:gd name="T6" fmla="*/ 92 w 208"/>
                <a:gd name="T7" fmla="*/ 114 h 132"/>
                <a:gd name="T8" fmla="*/ 108 w 208"/>
                <a:gd name="T9" fmla="*/ 114 h 132"/>
                <a:gd name="T10" fmla="*/ 118 w 208"/>
                <a:gd name="T11" fmla="*/ 106 h 132"/>
                <a:gd name="T12" fmla="*/ 128 w 208"/>
                <a:gd name="T13" fmla="*/ 94 h 132"/>
                <a:gd name="T14" fmla="*/ 128 w 208"/>
                <a:gd name="T15" fmla="*/ 86 h 132"/>
                <a:gd name="T16" fmla="*/ 110 w 208"/>
                <a:gd name="T17" fmla="*/ 72 h 132"/>
                <a:gd name="T18" fmla="*/ 106 w 208"/>
                <a:gd name="T19" fmla="*/ 60 h 132"/>
                <a:gd name="T20" fmla="*/ 108 w 208"/>
                <a:gd name="T21" fmla="*/ 54 h 132"/>
                <a:gd name="T22" fmla="*/ 124 w 208"/>
                <a:gd name="T23" fmla="*/ 24 h 132"/>
                <a:gd name="T24" fmla="*/ 140 w 208"/>
                <a:gd name="T25" fmla="*/ 0 h 132"/>
                <a:gd name="T26" fmla="*/ 156 w 208"/>
                <a:gd name="T27" fmla="*/ 56 h 132"/>
                <a:gd name="T28" fmla="*/ 164 w 208"/>
                <a:gd name="T29" fmla="*/ 74 h 132"/>
                <a:gd name="T30" fmla="*/ 208 w 208"/>
                <a:gd name="T31" fmla="*/ 126 h 132"/>
                <a:gd name="T32" fmla="*/ 202 w 208"/>
                <a:gd name="T33" fmla="*/ 126 h 132"/>
                <a:gd name="T34" fmla="*/ 190 w 208"/>
                <a:gd name="T35" fmla="*/ 124 h 132"/>
                <a:gd name="T36" fmla="*/ 188 w 208"/>
                <a:gd name="T37" fmla="*/ 122 h 132"/>
                <a:gd name="T38" fmla="*/ 186 w 208"/>
                <a:gd name="T39" fmla="*/ 126 h 132"/>
                <a:gd name="T40" fmla="*/ 188 w 208"/>
                <a:gd name="T41" fmla="*/ 132 h 132"/>
                <a:gd name="T42" fmla="*/ 152 w 208"/>
                <a:gd name="T43" fmla="*/ 118 h 132"/>
                <a:gd name="T44" fmla="*/ 142 w 208"/>
                <a:gd name="T45" fmla="*/ 116 h 132"/>
                <a:gd name="T46" fmla="*/ 138 w 208"/>
                <a:gd name="T47" fmla="*/ 118 h 132"/>
                <a:gd name="T48" fmla="*/ 142 w 208"/>
                <a:gd name="T49" fmla="*/ 130 h 132"/>
                <a:gd name="T50" fmla="*/ 136 w 208"/>
                <a:gd name="T51" fmla="*/ 126 h 132"/>
                <a:gd name="T52" fmla="*/ 110 w 208"/>
                <a:gd name="T53" fmla="*/ 122 h 132"/>
                <a:gd name="T54" fmla="*/ 88 w 208"/>
                <a:gd name="T55" fmla="*/ 120 h 132"/>
                <a:gd name="T56" fmla="*/ 36 w 208"/>
                <a:gd name="T57" fmla="*/ 124 h 132"/>
                <a:gd name="T58" fmla="*/ 24 w 208"/>
                <a:gd name="T59" fmla="*/ 122 h 132"/>
                <a:gd name="T60" fmla="*/ 0 w 208"/>
                <a:gd name="T61" fmla="*/ 104 h 132"/>
                <a:gd name="T62" fmla="*/ 0 w 208"/>
                <a:gd name="T63" fmla="*/ 104 h 13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8"/>
                <a:gd name="T97" fmla="*/ 0 h 132"/>
                <a:gd name="T98" fmla="*/ 208 w 208"/>
                <a:gd name="T99" fmla="*/ 132 h 13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8" h="132">
                  <a:moveTo>
                    <a:pt x="0" y="104"/>
                  </a:moveTo>
                  <a:lnTo>
                    <a:pt x="50" y="94"/>
                  </a:lnTo>
                  <a:lnTo>
                    <a:pt x="62" y="104"/>
                  </a:lnTo>
                  <a:lnTo>
                    <a:pt x="70" y="110"/>
                  </a:lnTo>
                  <a:lnTo>
                    <a:pt x="76" y="114"/>
                  </a:lnTo>
                  <a:lnTo>
                    <a:pt x="92" y="114"/>
                  </a:lnTo>
                  <a:lnTo>
                    <a:pt x="108" y="114"/>
                  </a:lnTo>
                  <a:lnTo>
                    <a:pt x="114" y="110"/>
                  </a:lnTo>
                  <a:lnTo>
                    <a:pt x="118" y="106"/>
                  </a:lnTo>
                  <a:lnTo>
                    <a:pt x="128" y="94"/>
                  </a:lnTo>
                  <a:lnTo>
                    <a:pt x="130" y="90"/>
                  </a:lnTo>
                  <a:lnTo>
                    <a:pt x="128" y="86"/>
                  </a:lnTo>
                  <a:lnTo>
                    <a:pt x="118" y="80"/>
                  </a:lnTo>
                  <a:lnTo>
                    <a:pt x="110" y="72"/>
                  </a:lnTo>
                  <a:lnTo>
                    <a:pt x="106" y="66"/>
                  </a:lnTo>
                  <a:lnTo>
                    <a:pt x="106" y="60"/>
                  </a:lnTo>
                  <a:lnTo>
                    <a:pt x="108" y="54"/>
                  </a:lnTo>
                  <a:lnTo>
                    <a:pt x="112" y="44"/>
                  </a:lnTo>
                  <a:lnTo>
                    <a:pt x="124" y="24"/>
                  </a:lnTo>
                  <a:lnTo>
                    <a:pt x="140" y="0"/>
                  </a:lnTo>
                  <a:lnTo>
                    <a:pt x="148" y="32"/>
                  </a:lnTo>
                  <a:lnTo>
                    <a:pt x="156" y="56"/>
                  </a:lnTo>
                  <a:lnTo>
                    <a:pt x="160" y="66"/>
                  </a:lnTo>
                  <a:lnTo>
                    <a:pt x="164" y="74"/>
                  </a:lnTo>
                  <a:lnTo>
                    <a:pt x="208" y="126"/>
                  </a:lnTo>
                  <a:lnTo>
                    <a:pt x="202" y="126"/>
                  </a:lnTo>
                  <a:lnTo>
                    <a:pt x="196" y="126"/>
                  </a:lnTo>
                  <a:lnTo>
                    <a:pt x="190" y="124"/>
                  </a:lnTo>
                  <a:lnTo>
                    <a:pt x="188" y="122"/>
                  </a:lnTo>
                  <a:lnTo>
                    <a:pt x="186" y="122"/>
                  </a:lnTo>
                  <a:lnTo>
                    <a:pt x="186" y="126"/>
                  </a:lnTo>
                  <a:lnTo>
                    <a:pt x="188" y="132"/>
                  </a:lnTo>
                  <a:lnTo>
                    <a:pt x="168" y="124"/>
                  </a:lnTo>
                  <a:lnTo>
                    <a:pt x="152" y="118"/>
                  </a:lnTo>
                  <a:lnTo>
                    <a:pt x="142" y="116"/>
                  </a:lnTo>
                  <a:lnTo>
                    <a:pt x="140" y="118"/>
                  </a:lnTo>
                  <a:lnTo>
                    <a:pt x="138" y="118"/>
                  </a:lnTo>
                  <a:lnTo>
                    <a:pt x="140" y="124"/>
                  </a:lnTo>
                  <a:lnTo>
                    <a:pt x="142" y="130"/>
                  </a:lnTo>
                  <a:lnTo>
                    <a:pt x="136" y="126"/>
                  </a:lnTo>
                  <a:lnTo>
                    <a:pt x="126" y="124"/>
                  </a:lnTo>
                  <a:lnTo>
                    <a:pt x="110" y="122"/>
                  </a:lnTo>
                  <a:lnTo>
                    <a:pt x="88" y="120"/>
                  </a:lnTo>
                  <a:lnTo>
                    <a:pt x="60" y="122"/>
                  </a:lnTo>
                  <a:lnTo>
                    <a:pt x="36" y="124"/>
                  </a:lnTo>
                  <a:lnTo>
                    <a:pt x="24" y="122"/>
                  </a:lnTo>
                  <a:lnTo>
                    <a:pt x="10" y="112"/>
                  </a:lnTo>
                  <a:lnTo>
                    <a:pt x="0" y="104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l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9" name="Freeform 25"/>
            <p:cNvSpPr>
              <a:spLocks/>
            </p:cNvSpPr>
            <p:nvPr/>
          </p:nvSpPr>
          <p:spPr bwMode="auto">
            <a:xfrm>
              <a:off x="5090" y="3710"/>
              <a:ext cx="66" cy="44"/>
            </a:xfrm>
            <a:custGeom>
              <a:avLst/>
              <a:gdLst>
                <a:gd name="T0" fmla="*/ 6 w 66"/>
                <a:gd name="T1" fmla="*/ 2 h 44"/>
                <a:gd name="T2" fmla="*/ 6 w 66"/>
                <a:gd name="T3" fmla="*/ 2 h 44"/>
                <a:gd name="T4" fmla="*/ 10 w 66"/>
                <a:gd name="T5" fmla="*/ 0 h 44"/>
                <a:gd name="T6" fmla="*/ 18 w 66"/>
                <a:gd name="T7" fmla="*/ 0 h 44"/>
                <a:gd name="T8" fmla="*/ 40 w 66"/>
                <a:gd name="T9" fmla="*/ 4 h 44"/>
                <a:gd name="T10" fmla="*/ 58 w 66"/>
                <a:gd name="T11" fmla="*/ 10 h 44"/>
                <a:gd name="T12" fmla="*/ 64 w 66"/>
                <a:gd name="T13" fmla="*/ 14 h 44"/>
                <a:gd name="T14" fmla="*/ 66 w 66"/>
                <a:gd name="T15" fmla="*/ 16 h 44"/>
                <a:gd name="T16" fmla="*/ 66 w 66"/>
                <a:gd name="T17" fmla="*/ 16 h 44"/>
                <a:gd name="T18" fmla="*/ 64 w 66"/>
                <a:gd name="T19" fmla="*/ 20 h 44"/>
                <a:gd name="T20" fmla="*/ 58 w 66"/>
                <a:gd name="T21" fmla="*/ 24 h 44"/>
                <a:gd name="T22" fmla="*/ 40 w 66"/>
                <a:gd name="T23" fmla="*/ 34 h 44"/>
                <a:gd name="T24" fmla="*/ 20 w 66"/>
                <a:gd name="T25" fmla="*/ 42 h 44"/>
                <a:gd name="T26" fmla="*/ 12 w 66"/>
                <a:gd name="T27" fmla="*/ 44 h 44"/>
                <a:gd name="T28" fmla="*/ 8 w 66"/>
                <a:gd name="T29" fmla="*/ 44 h 44"/>
                <a:gd name="T30" fmla="*/ 8 w 66"/>
                <a:gd name="T31" fmla="*/ 44 h 44"/>
                <a:gd name="T32" fmla="*/ 4 w 66"/>
                <a:gd name="T33" fmla="*/ 42 h 44"/>
                <a:gd name="T34" fmla="*/ 2 w 66"/>
                <a:gd name="T35" fmla="*/ 36 h 44"/>
                <a:gd name="T36" fmla="*/ 0 w 66"/>
                <a:gd name="T37" fmla="*/ 24 h 44"/>
                <a:gd name="T38" fmla="*/ 2 w 66"/>
                <a:gd name="T39" fmla="*/ 10 h 44"/>
                <a:gd name="T40" fmla="*/ 4 w 66"/>
                <a:gd name="T41" fmla="*/ 4 h 44"/>
                <a:gd name="T42" fmla="*/ 6 w 66"/>
                <a:gd name="T43" fmla="*/ 2 h 44"/>
                <a:gd name="T44" fmla="*/ 6 w 66"/>
                <a:gd name="T45" fmla="*/ 2 h 44"/>
                <a:gd name="T46" fmla="*/ 6 w 66"/>
                <a:gd name="T47" fmla="*/ 2 h 4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6"/>
                <a:gd name="T73" fmla="*/ 0 h 44"/>
                <a:gd name="T74" fmla="*/ 66 w 66"/>
                <a:gd name="T75" fmla="*/ 44 h 4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6" h="44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40" y="4"/>
                  </a:lnTo>
                  <a:lnTo>
                    <a:pt x="58" y="10"/>
                  </a:lnTo>
                  <a:lnTo>
                    <a:pt x="64" y="14"/>
                  </a:lnTo>
                  <a:lnTo>
                    <a:pt x="66" y="16"/>
                  </a:lnTo>
                  <a:lnTo>
                    <a:pt x="64" y="20"/>
                  </a:lnTo>
                  <a:lnTo>
                    <a:pt x="58" y="24"/>
                  </a:lnTo>
                  <a:lnTo>
                    <a:pt x="40" y="34"/>
                  </a:lnTo>
                  <a:lnTo>
                    <a:pt x="20" y="42"/>
                  </a:lnTo>
                  <a:lnTo>
                    <a:pt x="12" y="44"/>
                  </a:lnTo>
                  <a:lnTo>
                    <a:pt x="8" y="44"/>
                  </a:lnTo>
                  <a:lnTo>
                    <a:pt x="4" y="42"/>
                  </a:lnTo>
                  <a:lnTo>
                    <a:pt x="2" y="36"/>
                  </a:lnTo>
                  <a:lnTo>
                    <a:pt x="0" y="24"/>
                  </a:lnTo>
                  <a:lnTo>
                    <a:pt x="2" y="10"/>
                  </a:lnTo>
                  <a:lnTo>
                    <a:pt x="4" y="4"/>
                  </a:lnTo>
                  <a:lnTo>
                    <a:pt x="6" y="2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l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0" name="Freeform 26"/>
            <p:cNvSpPr>
              <a:spLocks/>
            </p:cNvSpPr>
            <p:nvPr/>
          </p:nvSpPr>
          <p:spPr bwMode="auto">
            <a:xfrm>
              <a:off x="5154" y="3564"/>
              <a:ext cx="194" cy="234"/>
            </a:xfrm>
            <a:custGeom>
              <a:avLst/>
              <a:gdLst>
                <a:gd name="T0" fmla="*/ 78 w 194"/>
                <a:gd name="T1" fmla="*/ 0 h 234"/>
                <a:gd name="T2" fmla="*/ 194 w 194"/>
                <a:gd name="T3" fmla="*/ 12 h 234"/>
                <a:gd name="T4" fmla="*/ 142 w 194"/>
                <a:gd name="T5" fmla="*/ 98 h 234"/>
                <a:gd name="T6" fmla="*/ 156 w 194"/>
                <a:gd name="T7" fmla="*/ 96 h 234"/>
                <a:gd name="T8" fmla="*/ 156 w 194"/>
                <a:gd name="T9" fmla="*/ 96 h 234"/>
                <a:gd name="T10" fmla="*/ 138 w 194"/>
                <a:gd name="T11" fmla="*/ 140 h 234"/>
                <a:gd name="T12" fmla="*/ 116 w 194"/>
                <a:gd name="T13" fmla="*/ 190 h 234"/>
                <a:gd name="T14" fmla="*/ 116 w 194"/>
                <a:gd name="T15" fmla="*/ 190 h 234"/>
                <a:gd name="T16" fmla="*/ 98 w 194"/>
                <a:gd name="T17" fmla="*/ 200 h 234"/>
                <a:gd name="T18" fmla="*/ 62 w 194"/>
                <a:gd name="T19" fmla="*/ 218 h 234"/>
                <a:gd name="T20" fmla="*/ 40 w 194"/>
                <a:gd name="T21" fmla="*/ 226 h 234"/>
                <a:gd name="T22" fmla="*/ 22 w 194"/>
                <a:gd name="T23" fmla="*/ 232 h 234"/>
                <a:gd name="T24" fmla="*/ 8 w 194"/>
                <a:gd name="T25" fmla="*/ 234 h 234"/>
                <a:gd name="T26" fmla="*/ 4 w 194"/>
                <a:gd name="T27" fmla="*/ 234 h 234"/>
                <a:gd name="T28" fmla="*/ 2 w 194"/>
                <a:gd name="T29" fmla="*/ 234 h 234"/>
                <a:gd name="T30" fmla="*/ 2 w 194"/>
                <a:gd name="T31" fmla="*/ 234 h 234"/>
                <a:gd name="T32" fmla="*/ 0 w 194"/>
                <a:gd name="T33" fmla="*/ 228 h 234"/>
                <a:gd name="T34" fmla="*/ 2 w 194"/>
                <a:gd name="T35" fmla="*/ 220 h 234"/>
                <a:gd name="T36" fmla="*/ 10 w 194"/>
                <a:gd name="T37" fmla="*/ 192 h 234"/>
                <a:gd name="T38" fmla="*/ 36 w 194"/>
                <a:gd name="T39" fmla="*/ 112 h 234"/>
                <a:gd name="T40" fmla="*/ 78 w 194"/>
                <a:gd name="T41" fmla="*/ 0 h 234"/>
                <a:gd name="T42" fmla="*/ 78 w 194"/>
                <a:gd name="T43" fmla="*/ 0 h 234"/>
                <a:gd name="T44" fmla="*/ 78 w 194"/>
                <a:gd name="T45" fmla="*/ 0 h 23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4"/>
                <a:gd name="T70" fmla="*/ 0 h 234"/>
                <a:gd name="T71" fmla="*/ 194 w 194"/>
                <a:gd name="T72" fmla="*/ 234 h 23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4" h="234">
                  <a:moveTo>
                    <a:pt x="78" y="0"/>
                  </a:moveTo>
                  <a:lnTo>
                    <a:pt x="194" y="12"/>
                  </a:lnTo>
                  <a:lnTo>
                    <a:pt x="142" y="98"/>
                  </a:lnTo>
                  <a:lnTo>
                    <a:pt x="156" y="96"/>
                  </a:lnTo>
                  <a:lnTo>
                    <a:pt x="138" y="140"/>
                  </a:lnTo>
                  <a:lnTo>
                    <a:pt x="116" y="190"/>
                  </a:lnTo>
                  <a:lnTo>
                    <a:pt x="98" y="200"/>
                  </a:lnTo>
                  <a:lnTo>
                    <a:pt x="62" y="218"/>
                  </a:lnTo>
                  <a:lnTo>
                    <a:pt x="40" y="226"/>
                  </a:lnTo>
                  <a:lnTo>
                    <a:pt x="22" y="232"/>
                  </a:lnTo>
                  <a:lnTo>
                    <a:pt x="8" y="234"/>
                  </a:lnTo>
                  <a:lnTo>
                    <a:pt x="4" y="234"/>
                  </a:lnTo>
                  <a:lnTo>
                    <a:pt x="2" y="234"/>
                  </a:lnTo>
                  <a:lnTo>
                    <a:pt x="0" y="228"/>
                  </a:lnTo>
                  <a:lnTo>
                    <a:pt x="2" y="220"/>
                  </a:lnTo>
                  <a:lnTo>
                    <a:pt x="10" y="192"/>
                  </a:lnTo>
                  <a:lnTo>
                    <a:pt x="36" y="112"/>
                  </a:lnTo>
                  <a:lnTo>
                    <a:pt x="7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l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Freeform 27"/>
            <p:cNvSpPr>
              <a:spLocks/>
            </p:cNvSpPr>
            <p:nvPr/>
          </p:nvSpPr>
          <p:spPr bwMode="auto">
            <a:xfrm>
              <a:off x="4914" y="3552"/>
              <a:ext cx="314" cy="276"/>
            </a:xfrm>
            <a:custGeom>
              <a:avLst/>
              <a:gdLst>
                <a:gd name="T0" fmla="*/ 0 w 314"/>
                <a:gd name="T1" fmla="*/ 276 h 276"/>
                <a:gd name="T2" fmla="*/ 28 w 314"/>
                <a:gd name="T3" fmla="*/ 268 h 276"/>
                <a:gd name="T4" fmla="*/ 28 w 314"/>
                <a:gd name="T5" fmla="*/ 268 h 276"/>
                <a:gd name="T6" fmla="*/ 30 w 314"/>
                <a:gd name="T7" fmla="*/ 252 h 276"/>
                <a:gd name="T8" fmla="*/ 36 w 314"/>
                <a:gd name="T9" fmla="*/ 234 h 276"/>
                <a:gd name="T10" fmla="*/ 44 w 314"/>
                <a:gd name="T11" fmla="*/ 210 h 276"/>
                <a:gd name="T12" fmla="*/ 56 w 314"/>
                <a:gd name="T13" fmla="*/ 182 h 276"/>
                <a:gd name="T14" fmla="*/ 74 w 314"/>
                <a:gd name="T15" fmla="*/ 154 h 276"/>
                <a:gd name="T16" fmla="*/ 84 w 314"/>
                <a:gd name="T17" fmla="*/ 140 h 276"/>
                <a:gd name="T18" fmla="*/ 96 w 314"/>
                <a:gd name="T19" fmla="*/ 124 h 276"/>
                <a:gd name="T20" fmla="*/ 110 w 314"/>
                <a:gd name="T21" fmla="*/ 110 h 276"/>
                <a:gd name="T22" fmla="*/ 126 w 314"/>
                <a:gd name="T23" fmla="*/ 96 h 276"/>
                <a:gd name="T24" fmla="*/ 126 w 314"/>
                <a:gd name="T25" fmla="*/ 96 h 276"/>
                <a:gd name="T26" fmla="*/ 142 w 314"/>
                <a:gd name="T27" fmla="*/ 84 h 276"/>
                <a:gd name="T28" fmla="*/ 158 w 314"/>
                <a:gd name="T29" fmla="*/ 72 h 276"/>
                <a:gd name="T30" fmla="*/ 174 w 314"/>
                <a:gd name="T31" fmla="*/ 62 h 276"/>
                <a:gd name="T32" fmla="*/ 190 w 314"/>
                <a:gd name="T33" fmla="*/ 54 h 276"/>
                <a:gd name="T34" fmla="*/ 220 w 314"/>
                <a:gd name="T35" fmla="*/ 42 h 276"/>
                <a:gd name="T36" fmla="*/ 246 w 314"/>
                <a:gd name="T37" fmla="*/ 34 h 276"/>
                <a:gd name="T38" fmla="*/ 268 w 314"/>
                <a:gd name="T39" fmla="*/ 30 h 276"/>
                <a:gd name="T40" fmla="*/ 286 w 314"/>
                <a:gd name="T41" fmla="*/ 28 h 276"/>
                <a:gd name="T42" fmla="*/ 302 w 314"/>
                <a:gd name="T43" fmla="*/ 28 h 276"/>
                <a:gd name="T44" fmla="*/ 314 w 314"/>
                <a:gd name="T45" fmla="*/ 0 h 276"/>
                <a:gd name="T46" fmla="*/ 314 w 314"/>
                <a:gd name="T47" fmla="*/ 0 h 276"/>
                <a:gd name="T48" fmla="*/ 296 w 314"/>
                <a:gd name="T49" fmla="*/ 0 h 276"/>
                <a:gd name="T50" fmla="*/ 276 w 314"/>
                <a:gd name="T51" fmla="*/ 0 h 276"/>
                <a:gd name="T52" fmla="*/ 250 w 314"/>
                <a:gd name="T53" fmla="*/ 6 h 276"/>
                <a:gd name="T54" fmla="*/ 218 w 314"/>
                <a:gd name="T55" fmla="*/ 14 h 276"/>
                <a:gd name="T56" fmla="*/ 182 w 314"/>
                <a:gd name="T57" fmla="*/ 28 h 276"/>
                <a:gd name="T58" fmla="*/ 164 w 314"/>
                <a:gd name="T59" fmla="*/ 36 h 276"/>
                <a:gd name="T60" fmla="*/ 144 w 314"/>
                <a:gd name="T61" fmla="*/ 48 h 276"/>
                <a:gd name="T62" fmla="*/ 126 w 314"/>
                <a:gd name="T63" fmla="*/ 60 h 276"/>
                <a:gd name="T64" fmla="*/ 106 w 314"/>
                <a:gd name="T65" fmla="*/ 76 h 276"/>
                <a:gd name="T66" fmla="*/ 106 w 314"/>
                <a:gd name="T67" fmla="*/ 76 h 276"/>
                <a:gd name="T68" fmla="*/ 86 w 314"/>
                <a:gd name="T69" fmla="*/ 92 h 276"/>
                <a:gd name="T70" fmla="*/ 70 w 314"/>
                <a:gd name="T71" fmla="*/ 108 h 276"/>
                <a:gd name="T72" fmla="*/ 56 w 314"/>
                <a:gd name="T73" fmla="*/ 126 h 276"/>
                <a:gd name="T74" fmla="*/ 44 w 314"/>
                <a:gd name="T75" fmla="*/ 142 h 276"/>
                <a:gd name="T76" fmla="*/ 34 w 314"/>
                <a:gd name="T77" fmla="*/ 160 h 276"/>
                <a:gd name="T78" fmla="*/ 26 w 314"/>
                <a:gd name="T79" fmla="*/ 176 h 276"/>
                <a:gd name="T80" fmla="*/ 12 w 314"/>
                <a:gd name="T81" fmla="*/ 208 h 276"/>
                <a:gd name="T82" fmla="*/ 6 w 314"/>
                <a:gd name="T83" fmla="*/ 236 h 276"/>
                <a:gd name="T84" fmla="*/ 2 w 314"/>
                <a:gd name="T85" fmla="*/ 256 h 276"/>
                <a:gd name="T86" fmla="*/ 0 w 314"/>
                <a:gd name="T87" fmla="*/ 276 h 276"/>
                <a:gd name="T88" fmla="*/ 0 w 314"/>
                <a:gd name="T89" fmla="*/ 276 h 276"/>
                <a:gd name="T90" fmla="*/ 0 w 314"/>
                <a:gd name="T91" fmla="*/ 276 h 2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14"/>
                <a:gd name="T139" fmla="*/ 0 h 276"/>
                <a:gd name="T140" fmla="*/ 314 w 314"/>
                <a:gd name="T141" fmla="*/ 276 h 2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14" h="276">
                  <a:moveTo>
                    <a:pt x="0" y="276"/>
                  </a:moveTo>
                  <a:lnTo>
                    <a:pt x="28" y="268"/>
                  </a:lnTo>
                  <a:lnTo>
                    <a:pt x="30" y="252"/>
                  </a:lnTo>
                  <a:lnTo>
                    <a:pt x="36" y="234"/>
                  </a:lnTo>
                  <a:lnTo>
                    <a:pt x="44" y="210"/>
                  </a:lnTo>
                  <a:lnTo>
                    <a:pt x="56" y="182"/>
                  </a:lnTo>
                  <a:lnTo>
                    <a:pt x="74" y="154"/>
                  </a:lnTo>
                  <a:lnTo>
                    <a:pt x="84" y="140"/>
                  </a:lnTo>
                  <a:lnTo>
                    <a:pt x="96" y="124"/>
                  </a:lnTo>
                  <a:lnTo>
                    <a:pt x="110" y="110"/>
                  </a:lnTo>
                  <a:lnTo>
                    <a:pt x="126" y="96"/>
                  </a:lnTo>
                  <a:lnTo>
                    <a:pt x="142" y="84"/>
                  </a:lnTo>
                  <a:lnTo>
                    <a:pt x="158" y="72"/>
                  </a:lnTo>
                  <a:lnTo>
                    <a:pt x="174" y="62"/>
                  </a:lnTo>
                  <a:lnTo>
                    <a:pt x="190" y="54"/>
                  </a:lnTo>
                  <a:lnTo>
                    <a:pt x="220" y="42"/>
                  </a:lnTo>
                  <a:lnTo>
                    <a:pt x="246" y="34"/>
                  </a:lnTo>
                  <a:lnTo>
                    <a:pt x="268" y="30"/>
                  </a:lnTo>
                  <a:lnTo>
                    <a:pt x="286" y="28"/>
                  </a:lnTo>
                  <a:lnTo>
                    <a:pt x="302" y="28"/>
                  </a:lnTo>
                  <a:lnTo>
                    <a:pt x="314" y="0"/>
                  </a:lnTo>
                  <a:lnTo>
                    <a:pt x="296" y="0"/>
                  </a:lnTo>
                  <a:lnTo>
                    <a:pt x="276" y="0"/>
                  </a:lnTo>
                  <a:lnTo>
                    <a:pt x="250" y="6"/>
                  </a:lnTo>
                  <a:lnTo>
                    <a:pt x="218" y="14"/>
                  </a:lnTo>
                  <a:lnTo>
                    <a:pt x="182" y="28"/>
                  </a:lnTo>
                  <a:lnTo>
                    <a:pt x="164" y="36"/>
                  </a:lnTo>
                  <a:lnTo>
                    <a:pt x="144" y="48"/>
                  </a:lnTo>
                  <a:lnTo>
                    <a:pt x="126" y="60"/>
                  </a:lnTo>
                  <a:lnTo>
                    <a:pt x="106" y="76"/>
                  </a:lnTo>
                  <a:lnTo>
                    <a:pt x="86" y="92"/>
                  </a:lnTo>
                  <a:lnTo>
                    <a:pt x="70" y="108"/>
                  </a:lnTo>
                  <a:lnTo>
                    <a:pt x="56" y="126"/>
                  </a:lnTo>
                  <a:lnTo>
                    <a:pt x="44" y="142"/>
                  </a:lnTo>
                  <a:lnTo>
                    <a:pt x="34" y="160"/>
                  </a:lnTo>
                  <a:lnTo>
                    <a:pt x="26" y="176"/>
                  </a:lnTo>
                  <a:lnTo>
                    <a:pt x="12" y="208"/>
                  </a:lnTo>
                  <a:lnTo>
                    <a:pt x="6" y="236"/>
                  </a:lnTo>
                  <a:lnTo>
                    <a:pt x="2" y="256"/>
                  </a:lnTo>
                  <a:lnTo>
                    <a:pt x="0" y="276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2" name="Freeform 28"/>
            <p:cNvSpPr>
              <a:spLocks/>
            </p:cNvSpPr>
            <p:nvPr/>
          </p:nvSpPr>
          <p:spPr bwMode="auto">
            <a:xfrm>
              <a:off x="4992" y="3576"/>
              <a:ext cx="646" cy="660"/>
            </a:xfrm>
            <a:custGeom>
              <a:avLst/>
              <a:gdLst>
                <a:gd name="T0" fmla="*/ 354 w 646"/>
                <a:gd name="T1" fmla="*/ 18 h 660"/>
                <a:gd name="T2" fmla="*/ 388 w 646"/>
                <a:gd name="T3" fmla="*/ 38 h 660"/>
                <a:gd name="T4" fmla="*/ 434 w 646"/>
                <a:gd name="T5" fmla="*/ 72 h 660"/>
                <a:gd name="T6" fmla="*/ 482 w 646"/>
                <a:gd name="T7" fmla="*/ 128 h 660"/>
                <a:gd name="T8" fmla="*/ 504 w 646"/>
                <a:gd name="T9" fmla="*/ 162 h 660"/>
                <a:gd name="T10" fmla="*/ 514 w 646"/>
                <a:gd name="T11" fmla="*/ 182 h 660"/>
                <a:gd name="T12" fmla="*/ 526 w 646"/>
                <a:gd name="T13" fmla="*/ 220 h 660"/>
                <a:gd name="T14" fmla="*/ 536 w 646"/>
                <a:gd name="T15" fmla="*/ 276 h 660"/>
                <a:gd name="T16" fmla="*/ 534 w 646"/>
                <a:gd name="T17" fmla="*/ 344 h 660"/>
                <a:gd name="T18" fmla="*/ 522 w 646"/>
                <a:gd name="T19" fmla="*/ 412 h 660"/>
                <a:gd name="T20" fmla="*/ 502 w 646"/>
                <a:gd name="T21" fmla="*/ 450 h 660"/>
                <a:gd name="T22" fmla="*/ 452 w 646"/>
                <a:gd name="T23" fmla="*/ 526 h 660"/>
                <a:gd name="T24" fmla="*/ 422 w 646"/>
                <a:gd name="T25" fmla="*/ 560 h 660"/>
                <a:gd name="T26" fmla="*/ 386 w 646"/>
                <a:gd name="T27" fmla="*/ 588 h 660"/>
                <a:gd name="T28" fmla="*/ 346 w 646"/>
                <a:gd name="T29" fmla="*/ 612 h 660"/>
                <a:gd name="T30" fmla="*/ 298 w 646"/>
                <a:gd name="T31" fmla="*/ 626 h 660"/>
                <a:gd name="T32" fmla="*/ 242 w 646"/>
                <a:gd name="T33" fmla="*/ 632 h 660"/>
                <a:gd name="T34" fmla="*/ 216 w 646"/>
                <a:gd name="T35" fmla="*/ 630 h 660"/>
                <a:gd name="T36" fmla="*/ 172 w 646"/>
                <a:gd name="T37" fmla="*/ 624 h 660"/>
                <a:gd name="T38" fmla="*/ 132 w 646"/>
                <a:gd name="T39" fmla="*/ 612 h 660"/>
                <a:gd name="T40" fmla="*/ 86 w 646"/>
                <a:gd name="T41" fmla="*/ 588 h 660"/>
                <a:gd name="T42" fmla="*/ 46 w 646"/>
                <a:gd name="T43" fmla="*/ 558 h 660"/>
                <a:gd name="T44" fmla="*/ 0 w 646"/>
                <a:gd name="T45" fmla="*/ 554 h 660"/>
                <a:gd name="T46" fmla="*/ 16 w 646"/>
                <a:gd name="T47" fmla="*/ 570 h 660"/>
                <a:gd name="T48" fmla="*/ 64 w 646"/>
                <a:gd name="T49" fmla="*/ 608 h 660"/>
                <a:gd name="T50" fmla="*/ 98 w 646"/>
                <a:gd name="T51" fmla="*/ 626 h 660"/>
                <a:gd name="T52" fmla="*/ 140 w 646"/>
                <a:gd name="T53" fmla="*/ 644 h 660"/>
                <a:gd name="T54" fmla="*/ 186 w 646"/>
                <a:gd name="T55" fmla="*/ 656 h 660"/>
                <a:gd name="T56" fmla="*/ 240 w 646"/>
                <a:gd name="T57" fmla="*/ 660 h 660"/>
                <a:gd name="T58" fmla="*/ 268 w 646"/>
                <a:gd name="T59" fmla="*/ 660 h 660"/>
                <a:gd name="T60" fmla="*/ 318 w 646"/>
                <a:gd name="T61" fmla="*/ 650 h 660"/>
                <a:gd name="T62" fmla="*/ 362 w 646"/>
                <a:gd name="T63" fmla="*/ 632 h 660"/>
                <a:gd name="T64" fmla="*/ 402 w 646"/>
                <a:gd name="T65" fmla="*/ 610 h 660"/>
                <a:gd name="T66" fmla="*/ 448 w 646"/>
                <a:gd name="T67" fmla="*/ 572 h 660"/>
                <a:gd name="T68" fmla="*/ 488 w 646"/>
                <a:gd name="T69" fmla="*/ 524 h 660"/>
                <a:gd name="T70" fmla="*/ 498 w 646"/>
                <a:gd name="T71" fmla="*/ 508 h 660"/>
                <a:gd name="T72" fmla="*/ 630 w 646"/>
                <a:gd name="T73" fmla="*/ 226 h 660"/>
                <a:gd name="T74" fmla="*/ 558 w 646"/>
                <a:gd name="T75" fmla="*/ 354 h 660"/>
                <a:gd name="T76" fmla="*/ 560 w 646"/>
                <a:gd name="T77" fmla="*/ 312 h 660"/>
                <a:gd name="T78" fmla="*/ 554 w 646"/>
                <a:gd name="T79" fmla="*/ 250 h 660"/>
                <a:gd name="T80" fmla="*/ 542 w 646"/>
                <a:gd name="T81" fmla="*/ 196 h 660"/>
                <a:gd name="T82" fmla="*/ 528 w 646"/>
                <a:gd name="T83" fmla="*/ 158 h 660"/>
                <a:gd name="T84" fmla="*/ 518 w 646"/>
                <a:gd name="T85" fmla="*/ 140 h 660"/>
                <a:gd name="T86" fmla="*/ 494 w 646"/>
                <a:gd name="T87" fmla="*/ 104 h 660"/>
                <a:gd name="T88" fmla="*/ 468 w 646"/>
                <a:gd name="T89" fmla="*/ 74 h 660"/>
                <a:gd name="T90" fmla="*/ 416 w 646"/>
                <a:gd name="T91" fmla="*/ 30 h 660"/>
                <a:gd name="T92" fmla="*/ 378 w 646"/>
                <a:gd name="T93" fmla="*/ 6 h 660"/>
                <a:gd name="T94" fmla="*/ 354 w 646"/>
                <a:gd name="T95" fmla="*/ 18 h 6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46"/>
                <a:gd name="T145" fmla="*/ 0 h 660"/>
                <a:gd name="T146" fmla="*/ 646 w 646"/>
                <a:gd name="T147" fmla="*/ 660 h 6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46" h="660">
                  <a:moveTo>
                    <a:pt x="354" y="18"/>
                  </a:moveTo>
                  <a:lnTo>
                    <a:pt x="354" y="18"/>
                  </a:lnTo>
                  <a:lnTo>
                    <a:pt x="370" y="26"/>
                  </a:lnTo>
                  <a:lnTo>
                    <a:pt x="388" y="38"/>
                  </a:lnTo>
                  <a:lnTo>
                    <a:pt x="410" y="52"/>
                  </a:lnTo>
                  <a:lnTo>
                    <a:pt x="434" y="72"/>
                  </a:lnTo>
                  <a:lnTo>
                    <a:pt x="458" y="98"/>
                  </a:lnTo>
                  <a:lnTo>
                    <a:pt x="482" y="128"/>
                  </a:lnTo>
                  <a:lnTo>
                    <a:pt x="494" y="144"/>
                  </a:lnTo>
                  <a:lnTo>
                    <a:pt x="504" y="162"/>
                  </a:lnTo>
                  <a:lnTo>
                    <a:pt x="514" y="182"/>
                  </a:lnTo>
                  <a:lnTo>
                    <a:pt x="520" y="200"/>
                  </a:lnTo>
                  <a:lnTo>
                    <a:pt x="526" y="220"/>
                  </a:lnTo>
                  <a:lnTo>
                    <a:pt x="530" y="240"/>
                  </a:lnTo>
                  <a:lnTo>
                    <a:pt x="536" y="276"/>
                  </a:lnTo>
                  <a:lnTo>
                    <a:pt x="536" y="312"/>
                  </a:lnTo>
                  <a:lnTo>
                    <a:pt x="534" y="344"/>
                  </a:lnTo>
                  <a:lnTo>
                    <a:pt x="530" y="372"/>
                  </a:lnTo>
                  <a:lnTo>
                    <a:pt x="522" y="412"/>
                  </a:lnTo>
                  <a:lnTo>
                    <a:pt x="502" y="450"/>
                  </a:lnTo>
                  <a:lnTo>
                    <a:pt x="480" y="490"/>
                  </a:lnTo>
                  <a:lnTo>
                    <a:pt x="452" y="526"/>
                  </a:lnTo>
                  <a:lnTo>
                    <a:pt x="438" y="544"/>
                  </a:lnTo>
                  <a:lnTo>
                    <a:pt x="422" y="560"/>
                  </a:lnTo>
                  <a:lnTo>
                    <a:pt x="406" y="574"/>
                  </a:lnTo>
                  <a:lnTo>
                    <a:pt x="386" y="588"/>
                  </a:lnTo>
                  <a:lnTo>
                    <a:pt x="368" y="600"/>
                  </a:lnTo>
                  <a:lnTo>
                    <a:pt x="346" y="612"/>
                  </a:lnTo>
                  <a:lnTo>
                    <a:pt x="322" y="620"/>
                  </a:lnTo>
                  <a:lnTo>
                    <a:pt x="298" y="626"/>
                  </a:lnTo>
                  <a:lnTo>
                    <a:pt x="270" y="630"/>
                  </a:lnTo>
                  <a:lnTo>
                    <a:pt x="242" y="632"/>
                  </a:lnTo>
                  <a:lnTo>
                    <a:pt x="216" y="630"/>
                  </a:lnTo>
                  <a:lnTo>
                    <a:pt x="194" y="628"/>
                  </a:lnTo>
                  <a:lnTo>
                    <a:pt x="172" y="624"/>
                  </a:lnTo>
                  <a:lnTo>
                    <a:pt x="152" y="618"/>
                  </a:lnTo>
                  <a:lnTo>
                    <a:pt x="132" y="612"/>
                  </a:lnTo>
                  <a:lnTo>
                    <a:pt x="116" y="604"/>
                  </a:lnTo>
                  <a:lnTo>
                    <a:pt x="86" y="588"/>
                  </a:lnTo>
                  <a:lnTo>
                    <a:pt x="62" y="572"/>
                  </a:lnTo>
                  <a:lnTo>
                    <a:pt x="46" y="558"/>
                  </a:lnTo>
                  <a:lnTo>
                    <a:pt x="32" y="546"/>
                  </a:lnTo>
                  <a:lnTo>
                    <a:pt x="0" y="554"/>
                  </a:lnTo>
                  <a:lnTo>
                    <a:pt x="16" y="570"/>
                  </a:lnTo>
                  <a:lnTo>
                    <a:pt x="36" y="588"/>
                  </a:lnTo>
                  <a:lnTo>
                    <a:pt x="64" y="608"/>
                  </a:lnTo>
                  <a:lnTo>
                    <a:pt x="80" y="618"/>
                  </a:lnTo>
                  <a:lnTo>
                    <a:pt x="98" y="626"/>
                  </a:lnTo>
                  <a:lnTo>
                    <a:pt x="118" y="636"/>
                  </a:lnTo>
                  <a:lnTo>
                    <a:pt x="140" y="644"/>
                  </a:lnTo>
                  <a:lnTo>
                    <a:pt x="162" y="650"/>
                  </a:lnTo>
                  <a:lnTo>
                    <a:pt x="186" y="656"/>
                  </a:lnTo>
                  <a:lnTo>
                    <a:pt x="212" y="660"/>
                  </a:lnTo>
                  <a:lnTo>
                    <a:pt x="240" y="660"/>
                  </a:lnTo>
                  <a:lnTo>
                    <a:pt x="268" y="660"/>
                  </a:lnTo>
                  <a:lnTo>
                    <a:pt x="294" y="656"/>
                  </a:lnTo>
                  <a:lnTo>
                    <a:pt x="318" y="650"/>
                  </a:lnTo>
                  <a:lnTo>
                    <a:pt x="342" y="642"/>
                  </a:lnTo>
                  <a:lnTo>
                    <a:pt x="362" y="632"/>
                  </a:lnTo>
                  <a:lnTo>
                    <a:pt x="382" y="622"/>
                  </a:lnTo>
                  <a:lnTo>
                    <a:pt x="402" y="610"/>
                  </a:lnTo>
                  <a:lnTo>
                    <a:pt x="418" y="598"/>
                  </a:lnTo>
                  <a:lnTo>
                    <a:pt x="448" y="572"/>
                  </a:lnTo>
                  <a:lnTo>
                    <a:pt x="470" y="546"/>
                  </a:lnTo>
                  <a:lnTo>
                    <a:pt x="488" y="524"/>
                  </a:lnTo>
                  <a:lnTo>
                    <a:pt x="498" y="508"/>
                  </a:lnTo>
                  <a:lnTo>
                    <a:pt x="646" y="234"/>
                  </a:lnTo>
                  <a:lnTo>
                    <a:pt x="630" y="226"/>
                  </a:lnTo>
                  <a:lnTo>
                    <a:pt x="558" y="354"/>
                  </a:lnTo>
                  <a:lnTo>
                    <a:pt x="560" y="334"/>
                  </a:lnTo>
                  <a:lnTo>
                    <a:pt x="560" y="312"/>
                  </a:lnTo>
                  <a:lnTo>
                    <a:pt x="558" y="284"/>
                  </a:lnTo>
                  <a:lnTo>
                    <a:pt x="554" y="250"/>
                  </a:lnTo>
                  <a:lnTo>
                    <a:pt x="548" y="214"/>
                  </a:lnTo>
                  <a:lnTo>
                    <a:pt x="542" y="196"/>
                  </a:lnTo>
                  <a:lnTo>
                    <a:pt x="536" y="176"/>
                  </a:lnTo>
                  <a:lnTo>
                    <a:pt x="528" y="158"/>
                  </a:lnTo>
                  <a:lnTo>
                    <a:pt x="518" y="140"/>
                  </a:lnTo>
                  <a:lnTo>
                    <a:pt x="506" y="120"/>
                  </a:lnTo>
                  <a:lnTo>
                    <a:pt x="494" y="104"/>
                  </a:lnTo>
                  <a:lnTo>
                    <a:pt x="482" y="88"/>
                  </a:lnTo>
                  <a:lnTo>
                    <a:pt x="468" y="74"/>
                  </a:lnTo>
                  <a:lnTo>
                    <a:pt x="442" y="50"/>
                  </a:lnTo>
                  <a:lnTo>
                    <a:pt x="416" y="30"/>
                  </a:lnTo>
                  <a:lnTo>
                    <a:pt x="394" y="16"/>
                  </a:lnTo>
                  <a:lnTo>
                    <a:pt x="378" y="6"/>
                  </a:lnTo>
                  <a:lnTo>
                    <a:pt x="368" y="0"/>
                  </a:lnTo>
                  <a:lnTo>
                    <a:pt x="354" y="18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3" name="Freeform 29"/>
            <p:cNvSpPr>
              <a:spLocks/>
            </p:cNvSpPr>
            <p:nvPr/>
          </p:nvSpPr>
          <p:spPr bwMode="auto">
            <a:xfrm>
              <a:off x="5448" y="3622"/>
              <a:ext cx="312" cy="288"/>
            </a:xfrm>
            <a:custGeom>
              <a:avLst/>
              <a:gdLst>
                <a:gd name="T0" fmla="*/ 0 w 312"/>
                <a:gd name="T1" fmla="*/ 0 h 288"/>
                <a:gd name="T2" fmla="*/ 0 w 312"/>
                <a:gd name="T3" fmla="*/ 0 h 288"/>
                <a:gd name="T4" fmla="*/ 10 w 312"/>
                <a:gd name="T5" fmla="*/ 10 h 288"/>
                <a:gd name="T6" fmla="*/ 34 w 312"/>
                <a:gd name="T7" fmla="*/ 38 h 288"/>
                <a:gd name="T8" fmla="*/ 50 w 312"/>
                <a:gd name="T9" fmla="*/ 56 h 288"/>
                <a:gd name="T10" fmla="*/ 64 w 312"/>
                <a:gd name="T11" fmla="*/ 76 h 288"/>
                <a:gd name="T12" fmla="*/ 76 w 312"/>
                <a:gd name="T13" fmla="*/ 98 h 288"/>
                <a:gd name="T14" fmla="*/ 88 w 312"/>
                <a:gd name="T15" fmla="*/ 120 h 288"/>
                <a:gd name="T16" fmla="*/ 88 w 312"/>
                <a:gd name="T17" fmla="*/ 120 h 288"/>
                <a:gd name="T18" fmla="*/ 96 w 312"/>
                <a:gd name="T19" fmla="*/ 142 h 288"/>
                <a:gd name="T20" fmla="*/ 102 w 312"/>
                <a:gd name="T21" fmla="*/ 168 h 288"/>
                <a:gd name="T22" fmla="*/ 106 w 312"/>
                <a:gd name="T23" fmla="*/ 192 h 288"/>
                <a:gd name="T24" fmla="*/ 110 w 312"/>
                <a:gd name="T25" fmla="*/ 214 h 288"/>
                <a:gd name="T26" fmla="*/ 112 w 312"/>
                <a:gd name="T27" fmla="*/ 252 h 288"/>
                <a:gd name="T28" fmla="*/ 112 w 312"/>
                <a:gd name="T29" fmla="*/ 266 h 288"/>
                <a:gd name="T30" fmla="*/ 168 w 312"/>
                <a:gd name="T31" fmla="*/ 160 h 288"/>
                <a:gd name="T32" fmla="*/ 208 w 312"/>
                <a:gd name="T33" fmla="*/ 184 h 288"/>
                <a:gd name="T34" fmla="*/ 150 w 312"/>
                <a:gd name="T35" fmla="*/ 288 h 288"/>
                <a:gd name="T36" fmla="*/ 150 w 312"/>
                <a:gd name="T37" fmla="*/ 288 h 288"/>
                <a:gd name="T38" fmla="*/ 228 w 312"/>
                <a:gd name="T39" fmla="*/ 220 h 288"/>
                <a:gd name="T40" fmla="*/ 282 w 312"/>
                <a:gd name="T41" fmla="*/ 174 h 288"/>
                <a:gd name="T42" fmla="*/ 302 w 312"/>
                <a:gd name="T43" fmla="*/ 158 h 288"/>
                <a:gd name="T44" fmla="*/ 312 w 312"/>
                <a:gd name="T45" fmla="*/ 152 h 288"/>
                <a:gd name="T46" fmla="*/ 312 w 312"/>
                <a:gd name="T47" fmla="*/ 152 h 288"/>
                <a:gd name="T48" fmla="*/ 312 w 312"/>
                <a:gd name="T49" fmla="*/ 152 h 288"/>
                <a:gd name="T50" fmla="*/ 310 w 312"/>
                <a:gd name="T51" fmla="*/ 150 h 288"/>
                <a:gd name="T52" fmla="*/ 302 w 312"/>
                <a:gd name="T53" fmla="*/ 146 h 288"/>
                <a:gd name="T54" fmla="*/ 268 w 312"/>
                <a:gd name="T55" fmla="*/ 130 h 288"/>
                <a:gd name="T56" fmla="*/ 228 w 312"/>
                <a:gd name="T57" fmla="*/ 112 h 288"/>
                <a:gd name="T58" fmla="*/ 200 w 312"/>
                <a:gd name="T59" fmla="*/ 100 h 288"/>
                <a:gd name="T60" fmla="*/ 200 w 312"/>
                <a:gd name="T61" fmla="*/ 100 h 288"/>
                <a:gd name="T62" fmla="*/ 192 w 312"/>
                <a:gd name="T63" fmla="*/ 98 h 288"/>
                <a:gd name="T64" fmla="*/ 190 w 312"/>
                <a:gd name="T65" fmla="*/ 94 h 288"/>
                <a:gd name="T66" fmla="*/ 190 w 312"/>
                <a:gd name="T67" fmla="*/ 92 h 288"/>
                <a:gd name="T68" fmla="*/ 192 w 312"/>
                <a:gd name="T69" fmla="*/ 88 h 288"/>
                <a:gd name="T70" fmla="*/ 200 w 312"/>
                <a:gd name="T71" fmla="*/ 84 h 288"/>
                <a:gd name="T72" fmla="*/ 204 w 312"/>
                <a:gd name="T73" fmla="*/ 82 h 288"/>
                <a:gd name="T74" fmla="*/ 204 w 312"/>
                <a:gd name="T75" fmla="*/ 82 h 288"/>
                <a:gd name="T76" fmla="*/ 160 w 312"/>
                <a:gd name="T77" fmla="*/ 64 h 288"/>
                <a:gd name="T78" fmla="*/ 126 w 312"/>
                <a:gd name="T79" fmla="*/ 50 h 288"/>
                <a:gd name="T80" fmla="*/ 98 w 312"/>
                <a:gd name="T81" fmla="*/ 42 h 288"/>
                <a:gd name="T82" fmla="*/ 98 w 312"/>
                <a:gd name="T83" fmla="*/ 42 h 288"/>
                <a:gd name="T84" fmla="*/ 90 w 312"/>
                <a:gd name="T85" fmla="*/ 40 h 288"/>
                <a:gd name="T86" fmla="*/ 88 w 312"/>
                <a:gd name="T87" fmla="*/ 38 h 288"/>
                <a:gd name="T88" fmla="*/ 88 w 312"/>
                <a:gd name="T89" fmla="*/ 36 h 288"/>
                <a:gd name="T90" fmla="*/ 90 w 312"/>
                <a:gd name="T91" fmla="*/ 34 h 288"/>
                <a:gd name="T92" fmla="*/ 98 w 312"/>
                <a:gd name="T93" fmla="*/ 32 h 288"/>
                <a:gd name="T94" fmla="*/ 102 w 312"/>
                <a:gd name="T95" fmla="*/ 30 h 288"/>
                <a:gd name="T96" fmla="*/ 0 w 312"/>
                <a:gd name="T97" fmla="*/ 0 h 288"/>
                <a:gd name="T98" fmla="*/ 0 w 312"/>
                <a:gd name="T99" fmla="*/ 0 h 2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12"/>
                <a:gd name="T151" fmla="*/ 0 h 288"/>
                <a:gd name="T152" fmla="*/ 312 w 312"/>
                <a:gd name="T153" fmla="*/ 288 h 28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12" h="288">
                  <a:moveTo>
                    <a:pt x="0" y="0"/>
                  </a:moveTo>
                  <a:lnTo>
                    <a:pt x="0" y="0"/>
                  </a:lnTo>
                  <a:lnTo>
                    <a:pt x="10" y="10"/>
                  </a:lnTo>
                  <a:lnTo>
                    <a:pt x="34" y="38"/>
                  </a:lnTo>
                  <a:lnTo>
                    <a:pt x="50" y="56"/>
                  </a:lnTo>
                  <a:lnTo>
                    <a:pt x="64" y="76"/>
                  </a:lnTo>
                  <a:lnTo>
                    <a:pt x="76" y="98"/>
                  </a:lnTo>
                  <a:lnTo>
                    <a:pt x="88" y="120"/>
                  </a:lnTo>
                  <a:lnTo>
                    <a:pt x="96" y="142"/>
                  </a:lnTo>
                  <a:lnTo>
                    <a:pt x="102" y="168"/>
                  </a:lnTo>
                  <a:lnTo>
                    <a:pt x="106" y="192"/>
                  </a:lnTo>
                  <a:lnTo>
                    <a:pt x="110" y="214"/>
                  </a:lnTo>
                  <a:lnTo>
                    <a:pt x="112" y="252"/>
                  </a:lnTo>
                  <a:lnTo>
                    <a:pt x="112" y="266"/>
                  </a:lnTo>
                  <a:lnTo>
                    <a:pt x="168" y="160"/>
                  </a:lnTo>
                  <a:lnTo>
                    <a:pt x="208" y="184"/>
                  </a:lnTo>
                  <a:lnTo>
                    <a:pt x="150" y="288"/>
                  </a:lnTo>
                  <a:lnTo>
                    <a:pt x="228" y="220"/>
                  </a:lnTo>
                  <a:lnTo>
                    <a:pt x="282" y="174"/>
                  </a:lnTo>
                  <a:lnTo>
                    <a:pt x="302" y="158"/>
                  </a:lnTo>
                  <a:lnTo>
                    <a:pt x="312" y="152"/>
                  </a:lnTo>
                  <a:lnTo>
                    <a:pt x="310" y="150"/>
                  </a:lnTo>
                  <a:lnTo>
                    <a:pt x="302" y="146"/>
                  </a:lnTo>
                  <a:lnTo>
                    <a:pt x="268" y="130"/>
                  </a:lnTo>
                  <a:lnTo>
                    <a:pt x="228" y="112"/>
                  </a:lnTo>
                  <a:lnTo>
                    <a:pt x="200" y="100"/>
                  </a:lnTo>
                  <a:lnTo>
                    <a:pt x="192" y="98"/>
                  </a:lnTo>
                  <a:lnTo>
                    <a:pt x="190" y="94"/>
                  </a:lnTo>
                  <a:lnTo>
                    <a:pt x="190" y="92"/>
                  </a:lnTo>
                  <a:lnTo>
                    <a:pt x="192" y="88"/>
                  </a:lnTo>
                  <a:lnTo>
                    <a:pt x="200" y="84"/>
                  </a:lnTo>
                  <a:lnTo>
                    <a:pt x="204" y="82"/>
                  </a:lnTo>
                  <a:lnTo>
                    <a:pt x="160" y="64"/>
                  </a:lnTo>
                  <a:lnTo>
                    <a:pt x="126" y="50"/>
                  </a:lnTo>
                  <a:lnTo>
                    <a:pt x="98" y="42"/>
                  </a:lnTo>
                  <a:lnTo>
                    <a:pt x="90" y="40"/>
                  </a:lnTo>
                  <a:lnTo>
                    <a:pt x="88" y="38"/>
                  </a:lnTo>
                  <a:lnTo>
                    <a:pt x="88" y="36"/>
                  </a:lnTo>
                  <a:lnTo>
                    <a:pt x="90" y="34"/>
                  </a:lnTo>
                  <a:lnTo>
                    <a:pt x="98" y="32"/>
                  </a:lnTo>
                  <a:lnTo>
                    <a:pt x="102" y="3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l="100000" b="100000"/>
              </a:path>
            </a:gradFill>
            <a:ln w="63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4" name="Freeform 30"/>
            <p:cNvSpPr>
              <a:spLocks/>
            </p:cNvSpPr>
            <p:nvPr/>
          </p:nvSpPr>
          <p:spPr bwMode="auto">
            <a:xfrm>
              <a:off x="5664" y="3590"/>
              <a:ext cx="74" cy="132"/>
            </a:xfrm>
            <a:custGeom>
              <a:avLst/>
              <a:gdLst>
                <a:gd name="T0" fmla="*/ 50 w 74"/>
                <a:gd name="T1" fmla="*/ 0 h 132"/>
                <a:gd name="T2" fmla="*/ 0 w 74"/>
                <a:gd name="T3" fmla="*/ 108 h 132"/>
                <a:gd name="T4" fmla="*/ 10 w 74"/>
                <a:gd name="T5" fmla="*/ 114 h 132"/>
                <a:gd name="T6" fmla="*/ 0 w 74"/>
                <a:gd name="T7" fmla="*/ 124 h 132"/>
                <a:gd name="T8" fmla="*/ 20 w 74"/>
                <a:gd name="T9" fmla="*/ 132 h 132"/>
                <a:gd name="T10" fmla="*/ 74 w 74"/>
                <a:gd name="T11" fmla="*/ 12 h 132"/>
                <a:gd name="T12" fmla="*/ 50 w 74"/>
                <a:gd name="T13" fmla="*/ 0 h 132"/>
                <a:gd name="T14" fmla="*/ 50 w 74"/>
                <a:gd name="T15" fmla="*/ 0 h 1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4"/>
                <a:gd name="T25" fmla="*/ 0 h 132"/>
                <a:gd name="T26" fmla="*/ 74 w 74"/>
                <a:gd name="T27" fmla="*/ 132 h 1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4" h="132">
                  <a:moveTo>
                    <a:pt x="50" y="0"/>
                  </a:moveTo>
                  <a:lnTo>
                    <a:pt x="0" y="108"/>
                  </a:lnTo>
                  <a:lnTo>
                    <a:pt x="10" y="114"/>
                  </a:lnTo>
                  <a:lnTo>
                    <a:pt x="0" y="124"/>
                  </a:lnTo>
                  <a:lnTo>
                    <a:pt x="20" y="132"/>
                  </a:lnTo>
                  <a:lnTo>
                    <a:pt x="74" y="12"/>
                  </a:lnTo>
                  <a:lnTo>
                    <a:pt x="5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/>
                </a:gs>
                <a:gs pos="100000">
                  <a:srgbClr val="5E6D76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19-10-MM-01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BE" sz="4800" b="1" dirty="0" smtClean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fr-BE" sz="4800" b="1" dirty="0" smtClean="0">
                <a:latin typeface="Comic Sans MS" panose="030F0702030302020204" pitchFamily="66" charset="0"/>
              </a:rPr>
              <a:t>Problème d’entretien des machines de fitness à la Sec Sport</a:t>
            </a:r>
            <a:endParaRPr lang="fr-BE" sz="4800" b="1" dirty="0"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11206-0794-46CF-9E0F-DF375E1A044F}" type="datetime1">
              <a:rPr lang="fr-FR" smtClean="0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9187D-2CB2-450E-8067-167D8A472C64}" type="slidenum">
              <a:rPr lang="nl-BE" smtClean="0"/>
              <a:pPr>
                <a:defRPr/>
              </a:pPr>
              <a:t>10</a:t>
            </a:fld>
            <a:endParaRPr lang="nl-BE"/>
          </a:p>
        </p:txBody>
      </p:sp>
      <p:sp>
        <p:nvSpPr>
          <p:cNvPr id="7" name="Right Arrow 6">
            <a:hlinkClick r:id="rId2" action="ppaction://hlinkfile"/>
          </p:cNvPr>
          <p:cNvSpPr/>
          <p:nvPr/>
        </p:nvSpPr>
        <p:spPr>
          <a:xfrm>
            <a:off x="5796136" y="527385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7273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 smtClean="0">
                <a:latin typeface="Comic Sans MS" panose="030F0702030302020204" pitchFamily="66" charset="0"/>
              </a:rPr>
              <a:t>20-10-OM-01</a:t>
            </a:r>
            <a:endParaRPr lang="fr-BE" b="1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3068960"/>
            <a:ext cx="8229600" cy="1468760"/>
          </a:xfrm>
        </p:spPr>
        <p:txBody>
          <a:bodyPr/>
          <a:lstStyle/>
          <a:p>
            <a:pPr marL="0" indent="0">
              <a:buNone/>
            </a:pPr>
            <a:r>
              <a:rPr lang="fr-BE" sz="4400" b="1" dirty="0">
                <a:latin typeface="Comic Sans MS" panose="030F0702030302020204" pitchFamily="66" charset="0"/>
              </a:rPr>
              <a:t>R</a:t>
            </a:r>
            <a:r>
              <a:rPr lang="fr-BE" sz="4400" b="1" dirty="0" smtClean="0">
                <a:latin typeface="Comic Sans MS" panose="030F0702030302020204" pitchFamily="66" charset="0"/>
              </a:rPr>
              <a:t>apport annuel 2019 SLPPT</a:t>
            </a:r>
            <a:endParaRPr lang="fr-BE" sz="4400" b="1" dirty="0"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11206-0794-46CF-9E0F-DF375E1A044F}" type="datetime1">
              <a:rPr lang="fr-FR" smtClean="0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9187D-2CB2-450E-8067-167D8A472C64}" type="slidenum">
              <a:rPr lang="nl-BE" smtClean="0"/>
              <a:pPr>
                <a:defRPr/>
              </a:pPr>
              <a:t>11</a:t>
            </a:fld>
            <a:endParaRPr lang="nl-BE"/>
          </a:p>
        </p:txBody>
      </p:sp>
      <p:sp>
        <p:nvSpPr>
          <p:cNvPr id="6" name="Right Arrow 5">
            <a:hlinkClick r:id="rId2" action="ppaction://hlinkfile"/>
          </p:cNvPr>
          <p:cNvSpPr/>
          <p:nvPr/>
        </p:nvSpPr>
        <p:spPr>
          <a:xfrm>
            <a:off x="6084168" y="465313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6460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 smtClean="0">
                <a:latin typeface="Comic Sans MS" panose="030F0702030302020204" pitchFamily="66" charset="0"/>
              </a:rPr>
              <a:t>20-10-OM-02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852888"/>
            <a:ext cx="8229600" cy="1108719"/>
          </a:xfrm>
        </p:spPr>
        <p:txBody>
          <a:bodyPr/>
          <a:lstStyle/>
          <a:p>
            <a:pPr marL="0" indent="0">
              <a:buNone/>
            </a:pPr>
            <a:r>
              <a:rPr lang="fr-BE" sz="4400" b="1" dirty="0">
                <a:latin typeface="Comic Sans MS" panose="030F0702030302020204" pitchFamily="66" charset="0"/>
              </a:rPr>
              <a:t>Rapport annuel 2019 </a:t>
            </a:r>
            <a:r>
              <a:rPr lang="fr-BE" sz="4400" b="1" dirty="0" smtClean="0">
                <a:latin typeface="Comic Sans MS" panose="030F0702030302020204" pitchFamily="66" charset="0"/>
              </a:rPr>
              <a:t>UTE</a:t>
            </a:r>
            <a:endParaRPr lang="fr-BE" sz="4400" b="1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fr-BE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11206-0794-46CF-9E0F-DF375E1A044F}" type="datetime1">
              <a:rPr lang="fr-FR" smtClean="0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9187D-2CB2-450E-8067-167D8A472C64}" type="slidenum">
              <a:rPr lang="nl-BE" smtClean="0"/>
              <a:pPr>
                <a:defRPr/>
              </a:pPr>
              <a:t>12</a:t>
            </a:fld>
            <a:endParaRPr lang="nl-BE"/>
          </a:p>
        </p:txBody>
      </p:sp>
      <p:sp>
        <p:nvSpPr>
          <p:cNvPr id="6" name="Right Arrow 5">
            <a:hlinkClick r:id="rId2" action="ppaction://hlinkfile"/>
          </p:cNvPr>
          <p:cNvSpPr/>
          <p:nvPr/>
        </p:nvSpPr>
        <p:spPr>
          <a:xfrm>
            <a:off x="5652120" y="4509120"/>
            <a:ext cx="978408" cy="556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Right Arrow 6">
            <a:hlinkClick r:id="rId3" action="ppaction://hlinkpres?slideindex=1&amp;slidetitle="/>
          </p:cNvPr>
          <p:cNvSpPr/>
          <p:nvPr/>
        </p:nvSpPr>
        <p:spPr>
          <a:xfrm>
            <a:off x="2771800" y="47251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3210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 smtClean="0">
                <a:latin typeface="Comic Sans MS" panose="030F0702030302020204" pitchFamily="66" charset="0"/>
              </a:rPr>
              <a:t>20-10-OM-03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636912"/>
            <a:ext cx="8229600" cy="1180728"/>
          </a:xfrm>
        </p:spPr>
        <p:txBody>
          <a:bodyPr/>
          <a:lstStyle/>
          <a:p>
            <a:pPr marL="0" indent="0">
              <a:buNone/>
            </a:pPr>
            <a:r>
              <a:rPr lang="fr-BE" sz="4400" b="1" dirty="0">
                <a:latin typeface="Comic Sans MS" panose="030F0702030302020204" pitchFamily="66" charset="0"/>
              </a:rPr>
              <a:t>Rapport annuel </a:t>
            </a:r>
            <a:r>
              <a:rPr lang="fr-BE" sz="4400" b="1" dirty="0" smtClean="0">
                <a:latin typeface="Comic Sans MS" panose="030F0702030302020204" pitchFamily="66" charset="0"/>
              </a:rPr>
              <a:t>2019 AMT</a:t>
            </a:r>
            <a:endParaRPr lang="fr-BE" sz="4400" b="1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fr-BE" sz="4400" dirty="0"/>
          </a:p>
          <a:p>
            <a:pPr lvl="7"/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11206-0794-46CF-9E0F-DF375E1A044F}" type="datetime1">
              <a:rPr lang="fr-FR" smtClean="0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9187D-2CB2-450E-8067-167D8A472C64}" type="slidenum">
              <a:rPr lang="nl-BE" smtClean="0"/>
              <a:pPr>
                <a:defRPr/>
              </a:pPr>
              <a:t>13</a:t>
            </a:fld>
            <a:endParaRPr lang="nl-BE"/>
          </a:p>
        </p:txBody>
      </p:sp>
      <p:sp>
        <p:nvSpPr>
          <p:cNvPr id="6" name="Right Arrow 5">
            <a:hlinkClick r:id="rId2" action="ppaction://hlinkpres?slideindex=1&amp;slidetitle="/>
          </p:cNvPr>
          <p:cNvSpPr/>
          <p:nvPr/>
        </p:nvSpPr>
        <p:spPr>
          <a:xfrm>
            <a:off x="5364088" y="4149080"/>
            <a:ext cx="1296144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7421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 smtClean="0">
                <a:latin typeface="Comic Sans MS" panose="030F0702030302020204" pitchFamily="66" charset="0"/>
              </a:rPr>
              <a:t>20-10-AM-01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2404864"/>
          </a:xfrm>
        </p:spPr>
        <p:txBody>
          <a:bodyPr/>
          <a:lstStyle/>
          <a:p>
            <a:pPr marL="0" indent="0" algn="ctr">
              <a:buNone/>
            </a:pPr>
            <a:r>
              <a:rPr lang="fr-BE" sz="4400" b="1" dirty="0" smtClean="0">
                <a:latin typeface="Comic Sans MS" panose="030F0702030302020204" pitchFamily="66" charset="0"/>
              </a:rPr>
              <a:t>Adaptation de la directive concernant les prestations au 2 W Tac</a:t>
            </a:r>
            <a:endParaRPr lang="fr-BE" sz="4400" b="1" dirty="0"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11206-0794-46CF-9E0F-DF375E1A044F}" type="datetime1">
              <a:rPr lang="fr-FR" smtClean="0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9187D-2CB2-450E-8067-167D8A472C64}" type="slidenum">
              <a:rPr lang="nl-BE" smtClean="0"/>
              <a:pPr>
                <a:defRPr/>
              </a:pPr>
              <a:t>14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00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 smtClean="0">
                <a:latin typeface="Comic Sans MS" panose="030F0702030302020204" pitchFamily="66" charset="0"/>
              </a:rPr>
              <a:t>20-10-OM-04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714" y="2060848"/>
            <a:ext cx="8229600" cy="2620888"/>
          </a:xfrm>
        </p:spPr>
        <p:txBody>
          <a:bodyPr/>
          <a:lstStyle/>
          <a:p>
            <a:pPr marL="0" indent="0" algn="ctr">
              <a:buNone/>
            </a:pPr>
            <a:r>
              <a:rPr lang="fr-BE" sz="4400" b="1" dirty="0" smtClean="0">
                <a:latin typeface="Comic Sans MS" panose="030F0702030302020204" pitchFamily="66" charset="0"/>
              </a:rPr>
              <a:t>Mesures de prévention actuelles et futures concernant le </a:t>
            </a:r>
            <a:r>
              <a:rPr lang="fr-BE" sz="4400" b="1" dirty="0" err="1" smtClean="0">
                <a:latin typeface="Comic Sans MS" panose="030F0702030302020204" pitchFamily="66" charset="0"/>
              </a:rPr>
              <a:t>Covid</a:t>
            </a:r>
            <a:r>
              <a:rPr lang="fr-BE" sz="4400" b="1" dirty="0" smtClean="0">
                <a:latin typeface="Comic Sans MS" panose="030F0702030302020204" pitchFamily="66" charset="0"/>
              </a:rPr>
              <a:t> 19</a:t>
            </a:r>
            <a:endParaRPr lang="fr-BE" sz="4400" b="1" dirty="0"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11206-0794-46CF-9E0F-DF375E1A044F}" type="datetime1">
              <a:rPr lang="fr-FR" smtClean="0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9187D-2CB2-450E-8067-167D8A472C64}" type="slidenum">
              <a:rPr lang="nl-BE" smtClean="0"/>
              <a:pPr>
                <a:defRPr/>
              </a:pPr>
              <a:t>15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0555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 smtClean="0">
                <a:latin typeface="Comic Sans MS" panose="030F0702030302020204" pitchFamily="66" charset="0"/>
              </a:rPr>
              <a:t>20-10-VM-01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307" y="2492896"/>
            <a:ext cx="8229600" cy="2116832"/>
          </a:xfrm>
        </p:spPr>
        <p:txBody>
          <a:bodyPr/>
          <a:lstStyle/>
          <a:p>
            <a:pPr marL="0" indent="0" algn="ctr">
              <a:buNone/>
            </a:pPr>
            <a:r>
              <a:rPr lang="fr-BE" sz="4400" b="1" dirty="0" smtClean="0">
                <a:latin typeface="Comic Sans MS" panose="030F0702030302020204" pitchFamily="66" charset="0"/>
              </a:rPr>
              <a:t>Déploiement du 80 </a:t>
            </a:r>
            <a:r>
              <a:rPr lang="fr-BE" sz="4400" b="1" dirty="0" err="1" smtClean="0">
                <a:latin typeface="Comic Sans MS" panose="030F0702030302020204" pitchFamily="66" charset="0"/>
              </a:rPr>
              <a:t>UAVSqn</a:t>
            </a:r>
            <a:r>
              <a:rPr lang="fr-BE" sz="4400" b="1" dirty="0" smtClean="0">
                <a:latin typeface="Comic Sans MS" panose="030F0702030302020204" pitchFamily="66" charset="0"/>
              </a:rPr>
              <a:t> sur la base de </a:t>
            </a:r>
            <a:r>
              <a:rPr lang="fr-BE" sz="4400" b="1" dirty="0" err="1" smtClean="0">
                <a:latin typeface="Comic Sans MS" panose="030F0702030302020204" pitchFamily="66" charset="0"/>
              </a:rPr>
              <a:t>Codyde</a:t>
            </a:r>
            <a:r>
              <a:rPr lang="fr-BE" sz="4400" b="1" dirty="0" smtClean="0">
                <a:latin typeface="Comic Sans MS" panose="030F0702030302020204" pitchFamily="66" charset="0"/>
              </a:rPr>
              <a:t> début Jun 20</a:t>
            </a:r>
            <a:endParaRPr lang="fr-BE" sz="4400" b="1" dirty="0"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11206-0794-46CF-9E0F-DF375E1A044F}" type="datetime1">
              <a:rPr lang="fr-FR" smtClean="0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9187D-2CB2-450E-8067-167D8A472C64}" type="slidenum">
              <a:rPr lang="nl-BE" smtClean="0"/>
              <a:pPr>
                <a:defRPr/>
              </a:pPr>
              <a:t>16</a:t>
            </a:fld>
            <a:endParaRPr lang="nl-BE"/>
          </a:p>
        </p:txBody>
      </p:sp>
      <p:sp>
        <p:nvSpPr>
          <p:cNvPr id="6" name="Right Arrow 5">
            <a:hlinkClick r:id="rId2" action="ppaction://hlinkfile"/>
          </p:cNvPr>
          <p:cNvSpPr/>
          <p:nvPr/>
        </p:nvSpPr>
        <p:spPr>
          <a:xfrm>
            <a:off x="5958632" y="4869160"/>
            <a:ext cx="978408" cy="6286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5761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Date Placehold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3C0BA5-A468-4458-BBAC-1BFF3DCC3EB5}" type="datetime1">
              <a:rPr lang="fr-FR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08/05/2020</a:t>
            </a:fld>
            <a:endParaRPr lang="nl-BE">
              <a:solidFill>
                <a:srgbClr val="898989"/>
              </a:solidFill>
            </a:endParaRPr>
          </a:p>
        </p:txBody>
      </p:sp>
      <p:sp>
        <p:nvSpPr>
          <p:cNvPr id="36866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6E42A5-496C-405F-A718-FCC0B06ACD3D}" type="slidenum">
              <a:rPr lang="nl-BE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nl-BE" smtClean="0">
              <a:solidFill>
                <a:srgbClr val="89898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20688"/>
            <a:ext cx="691276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Joyeuses noces de rubis à notre RSM,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Santé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72200" y="2283674"/>
            <a:ext cx="768350" cy="9223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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972" y="3356993"/>
            <a:ext cx="3224243" cy="258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04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DE0915-3E67-45E9-8979-91AF4D776549}" type="datetime1">
              <a:rPr lang="fr-FR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08/05/2020</a:t>
            </a:fld>
            <a:endParaRPr lang="nl-BE">
              <a:solidFill>
                <a:srgbClr val="898989"/>
              </a:solidFill>
            </a:endParaRPr>
          </a:p>
        </p:txBody>
      </p:sp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711AE3-48E7-4404-A1BF-0FFDE67F863B}" type="slidenum">
              <a:rPr lang="nl-BE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nl-BE" smtClean="0">
              <a:solidFill>
                <a:srgbClr val="898989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371600" y="4413250"/>
            <a:ext cx="6872288" cy="9604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Clr>
                <a:srgbClr val="99FF99"/>
              </a:buClr>
              <a:defRPr/>
            </a:pPr>
            <a:r>
              <a:rPr lang="fr-BE" sz="4800" kern="0" dirty="0" smtClean="0">
                <a:latin typeface="Arial"/>
              </a:rPr>
              <a:t>CCB N° 10</a:t>
            </a:r>
          </a:p>
          <a:p>
            <a:pPr eaLnBrk="1" hangingPunct="1">
              <a:buClr>
                <a:srgbClr val="99FF99"/>
              </a:buClr>
              <a:defRPr/>
            </a:pPr>
            <a:endParaRPr lang="en-US" kern="0" dirty="0" smtClea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088" y="1700213"/>
            <a:ext cx="7797800" cy="1570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Groupement de Quartiers</a:t>
            </a:r>
          </a:p>
          <a:p>
            <a:pPr algn="ctr">
              <a:defRPr/>
            </a:pPr>
            <a:r>
              <a:rPr lang="fr-BE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FLORENNES</a:t>
            </a:r>
            <a:endParaRPr lang="en-US" sz="48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B8957B-A239-47B7-9A18-4EFDB4F3582C}" type="datetime1">
              <a:rPr lang="fr-FR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08/05/2020</a:t>
            </a:fld>
            <a:endParaRPr lang="nl-BE">
              <a:solidFill>
                <a:srgbClr val="898989"/>
              </a:solidFill>
            </a:endParaRPr>
          </a:p>
        </p:txBody>
      </p:sp>
      <p:sp>
        <p:nvSpPr>
          <p:cNvPr id="19458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FB372B-577B-444B-9D93-FC6DB802CBCD}" type="slidenum">
              <a:rPr lang="nl-BE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nl-BE" smtClean="0">
              <a:solidFill>
                <a:srgbClr val="898989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57200" y="2070100"/>
            <a:ext cx="8362950" cy="32305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Clr>
                <a:srgbClr val="99FF99"/>
              </a:buClr>
              <a:defRPr/>
            </a:pPr>
            <a:r>
              <a:rPr lang="fr-BE" kern="0" dirty="0" smtClean="0">
                <a:latin typeface="Arial"/>
              </a:rPr>
              <a:t>Ouverture de la séance par le Président</a:t>
            </a:r>
          </a:p>
          <a:p>
            <a:pPr eaLnBrk="1" hangingPunct="1">
              <a:buClr>
                <a:srgbClr val="99FF99"/>
              </a:buClr>
              <a:defRPr/>
            </a:pPr>
            <a:r>
              <a:rPr lang="fr-BE" kern="0" dirty="0" smtClean="0">
                <a:latin typeface="Arial"/>
              </a:rPr>
              <a:t>Présentations </a:t>
            </a:r>
          </a:p>
          <a:p>
            <a:pPr eaLnBrk="1" hangingPunct="1">
              <a:buClr>
                <a:srgbClr val="99FF99"/>
              </a:buClr>
              <a:defRPr/>
            </a:pPr>
            <a:r>
              <a:rPr lang="fr-BE" kern="0" dirty="0" smtClean="0">
                <a:latin typeface="Arial"/>
              </a:rPr>
              <a:t>Date prochaine réunion </a:t>
            </a:r>
          </a:p>
          <a:p>
            <a:pPr eaLnBrk="1" hangingPunct="1">
              <a:buClr>
                <a:srgbClr val="99FF99"/>
              </a:buClr>
              <a:defRPr/>
            </a:pPr>
            <a:r>
              <a:rPr lang="fr-BE" kern="0" dirty="0" smtClean="0">
                <a:latin typeface="Arial"/>
              </a:rPr>
              <a:t>Approbation du dernier PV</a:t>
            </a:r>
          </a:p>
          <a:p>
            <a:pPr eaLnBrk="1" hangingPunct="1">
              <a:buClr>
                <a:srgbClr val="99FF99"/>
              </a:buClr>
              <a:defRPr/>
            </a:pPr>
            <a:r>
              <a:rPr lang="fr-BE" kern="0" dirty="0" smtClean="0">
                <a:latin typeface="Arial"/>
              </a:rPr>
              <a:t>Ordre du jour </a:t>
            </a:r>
          </a:p>
          <a:p>
            <a:pPr eaLnBrk="1" hangingPunct="1">
              <a:buClr>
                <a:srgbClr val="99FF99"/>
              </a:buClr>
              <a:buFont typeface="Wingdings" pitchFamily="2" charset="2"/>
              <a:buNone/>
              <a:defRPr/>
            </a:pPr>
            <a:endParaRPr lang="fr-BE" kern="0" dirty="0" smtClea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63938" y="836613"/>
            <a:ext cx="2298700" cy="8318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Agenda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ate Placehold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CF2F39-472C-4F1D-92D1-F76856B93712}" type="datetime1">
              <a:rPr lang="fr-FR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08/05/2020</a:t>
            </a:fld>
            <a:endParaRPr lang="nl-BE">
              <a:solidFill>
                <a:srgbClr val="898989"/>
              </a:solidFill>
            </a:endParaRPr>
          </a:p>
        </p:txBody>
      </p:sp>
      <p:sp>
        <p:nvSpPr>
          <p:cNvPr id="23554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F9B9FF-486D-4540-8301-6E51F77F00AB}" type="slidenum">
              <a:rPr lang="nl-BE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nl-BE" smtClean="0">
              <a:solidFill>
                <a:srgbClr val="898989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827584" y="2492896"/>
            <a:ext cx="7772400" cy="331236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6000" b="1" kern="0" dirty="0" smtClean="0">
                <a:solidFill>
                  <a:schemeClr val="tx1"/>
                </a:solidFill>
                <a:effectLst/>
                <a:latin typeface="+mn-lt"/>
              </a:rPr>
              <a:t>Approbation du PV  </a:t>
            </a:r>
          </a:p>
          <a:p>
            <a:pPr eaLnBrk="1" hangingPunct="1">
              <a:defRPr/>
            </a:pPr>
            <a:r>
              <a:rPr lang="fr-BE" sz="6000" b="1" kern="0" dirty="0">
                <a:solidFill>
                  <a:schemeClr val="tx1"/>
                </a:solidFill>
                <a:effectLst/>
                <a:latin typeface="+mn-lt"/>
              </a:rPr>
              <a:t>d</a:t>
            </a:r>
            <a:r>
              <a:rPr lang="fr-BE" sz="6000" b="1" kern="0" dirty="0" smtClean="0">
                <a:solidFill>
                  <a:schemeClr val="tx1"/>
                </a:solidFill>
                <a:effectLst/>
                <a:latin typeface="+mn-lt"/>
              </a:rPr>
              <a:t>u CCB précédent</a:t>
            </a:r>
            <a:br>
              <a:rPr lang="fr-BE" sz="6000" b="1" kern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r>
              <a:rPr lang="fr-BE" sz="4800" kern="0" dirty="0" smtClean="0">
                <a:solidFill>
                  <a:srgbClr val="CCECFF"/>
                </a:solidFill>
                <a:latin typeface="Arial"/>
              </a:rPr>
              <a:t/>
            </a:r>
            <a:br>
              <a:rPr lang="fr-BE" sz="4800" kern="0" dirty="0" smtClean="0">
                <a:solidFill>
                  <a:srgbClr val="CCECFF"/>
                </a:solidFill>
                <a:latin typeface="Arial"/>
              </a:rPr>
            </a:br>
            <a:endParaRPr lang="fr-BE" sz="3200" kern="0" dirty="0" smtClean="0">
              <a:solidFill>
                <a:srgbClr val="CCECFF"/>
              </a:solidFill>
              <a:latin typeface="Arial"/>
            </a:endParaRPr>
          </a:p>
        </p:txBody>
      </p:sp>
      <p:sp>
        <p:nvSpPr>
          <p:cNvPr id="2" name="Right Arrow 1">
            <a:hlinkClick r:id="rId3" action="ppaction://hlinkfile"/>
          </p:cNvPr>
          <p:cNvSpPr/>
          <p:nvPr/>
        </p:nvSpPr>
        <p:spPr>
          <a:xfrm>
            <a:off x="3964062" y="4357092"/>
            <a:ext cx="1328018" cy="8001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ate Placehold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B3904F-2361-46BA-9978-8F597F8209B8}" type="datetime1">
              <a:rPr lang="fr-FR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08/05/2020</a:t>
            </a:fld>
            <a:endParaRPr lang="nl-BE">
              <a:solidFill>
                <a:srgbClr val="898989"/>
              </a:solidFill>
            </a:endParaRPr>
          </a:p>
        </p:txBody>
      </p:sp>
      <p:sp>
        <p:nvSpPr>
          <p:cNvPr id="21506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3D43F9-9CD0-41ED-9654-DD70CD7DB332}" type="slidenum">
              <a:rPr lang="nl-BE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nl-BE" smtClean="0">
              <a:solidFill>
                <a:srgbClr val="898989"/>
              </a:solidFill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680080" y="1404243"/>
            <a:ext cx="7990656" cy="1736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BE" sz="6000" b="1" kern="0" dirty="0" smtClean="0">
                <a:solidFill>
                  <a:schemeClr val="tx1"/>
                </a:solidFill>
                <a:effectLst/>
                <a:latin typeface="Arial"/>
              </a:rPr>
              <a:t>Date prochaine réunion</a:t>
            </a: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043606" y="3701604"/>
            <a:ext cx="7521575" cy="982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Clr>
                <a:srgbClr val="99FF99"/>
              </a:buClr>
              <a:defRPr/>
            </a:pPr>
            <a:r>
              <a:rPr lang="fr-BE" sz="6000" b="1" kern="0" dirty="0" smtClean="0">
                <a:effectLst/>
              </a:rPr>
              <a:t>?????</a:t>
            </a:r>
            <a:endParaRPr lang="fr-BE" sz="6000" b="1" kern="0" dirty="0">
              <a:effectLst/>
            </a:endParaRPr>
          </a:p>
          <a:p>
            <a:pPr eaLnBrk="1" hangingPunct="1">
              <a:buClr>
                <a:srgbClr val="99FF99"/>
              </a:buClr>
              <a:defRPr/>
            </a:pPr>
            <a:r>
              <a:rPr lang="fr-BE" sz="6000" b="1" kern="0" dirty="0" smtClean="0">
                <a:effectLst/>
              </a:rPr>
              <a:t> (09 à 12h)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Date Placehold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0B6076-BE6D-4046-9DC8-A1AAACCCD839}" type="datetime1">
              <a:rPr lang="fr-FR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08/05/2020</a:t>
            </a:fld>
            <a:endParaRPr lang="nl-BE">
              <a:solidFill>
                <a:srgbClr val="898989"/>
              </a:solidFill>
            </a:endParaRPr>
          </a:p>
        </p:txBody>
      </p:sp>
      <p:sp>
        <p:nvSpPr>
          <p:cNvPr id="25602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656B7F-8B3E-4661-A317-AC102FC6DA4E}" type="slidenum">
              <a:rPr lang="nl-BE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nl-BE" smtClean="0">
              <a:solidFill>
                <a:srgbClr val="89898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3079" y="549275"/>
            <a:ext cx="529664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19-10-OM-01</a:t>
            </a:r>
            <a:r>
              <a:rPr lang="fr-B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fr-BE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5604" name="TextBox 2"/>
          <p:cNvSpPr txBox="1">
            <a:spLocks noChangeArrowheads="1"/>
          </p:cNvSpPr>
          <p:nvPr/>
        </p:nvSpPr>
        <p:spPr bwMode="auto">
          <a:xfrm>
            <a:off x="3924300" y="3716338"/>
            <a:ext cx="46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714375" y="2576513"/>
            <a:ext cx="774065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BE" sz="4000" b="1" dirty="0">
                <a:latin typeface="Comic Sans MS" pitchFamily="66" charset="0"/>
              </a:rPr>
              <a:t>Plan Local de Prévention :</a:t>
            </a:r>
          </a:p>
          <a:p>
            <a:pPr algn="ctr"/>
            <a:r>
              <a:rPr lang="fr-BE" sz="4000" b="1" dirty="0">
                <a:latin typeface="Comic Sans MS" pitchFamily="66" charset="0"/>
              </a:rPr>
              <a:t>Etat des lieux et présentation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1835696" y="4896994"/>
            <a:ext cx="517481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3200" b="1" dirty="0">
                <a:latin typeface="Comic Sans MS" pitchFamily="66" charset="0"/>
              </a:rPr>
              <a:t>Technicien : </a:t>
            </a:r>
            <a:r>
              <a:rPr lang="fr-BE" sz="3200" b="1" dirty="0" smtClean="0">
                <a:latin typeface="Comic Sans MS" pitchFamily="66" charset="0"/>
              </a:rPr>
              <a:t>SLPPT</a:t>
            </a:r>
            <a:br>
              <a:rPr lang="fr-BE" sz="3200" b="1" dirty="0" smtClean="0">
                <a:latin typeface="Comic Sans MS" pitchFamily="66" charset="0"/>
              </a:rPr>
            </a:br>
            <a:r>
              <a:rPr lang="fr-BE" sz="3200" b="1" dirty="0" smtClean="0">
                <a:latin typeface="Comic Sans MS" pitchFamily="66" charset="0"/>
              </a:rPr>
              <a:t>Présenté par Offr Synth</a:t>
            </a:r>
            <a:endParaRPr lang="en-US" sz="3200" b="1" dirty="0">
              <a:latin typeface="Comic Sans MS" pitchFamily="66" charset="0"/>
            </a:endParaRPr>
          </a:p>
        </p:txBody>
      </p:sp>
      <p:sp>
        <p:nvSpPr>
          <p:cNvPr id="8" name="Right Arrow 7">
            <a:hlinkClick r:id="rId3" action="ppaction://hlinkpres?slideindex=1&amp;slidetitle="/>
          </p:cNvPr>
          <p:cNvSpPr/>
          <p:nvPr/>
        </p:nvSpPr>
        <p:spPr>
          <a:xfrm>
            <a:off x="7385719" y="4940871"/>
            <a:ext cx="1218729" cy="64836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ate Placehold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39617F-585D-40FE-B2FD-3E0BA8A6185D}" type="datetime1">
              <a:rPr lang="fr-FR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08/05/2020</a:t>
            </a:fld>
            <a:endParaRPr lang="nl-BE">
              <a:solidFill>
                <a:srgbClr val="898989"/>
              </a:solidFill>
            </a:endParaRPr>
          </a:p>
        </p:txBody>
      </p:sp>
      <p:sp>
        <p:nvSpPr>
          <p:cNvPr id="27650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9ABBB6-0947-4801-B3AA-76384BC10202}" type="slidenum">
              <a:rPr lang="nl-BE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nl-BE" smtClean="0">
              <a:solidFill>
                <a:srgbClr val="898989"/>
              </a:solidFill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802788" y="2348880"/>
            <a:ext cx="78486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4000" b="1" dirty="0">
                <a:latin typeface="Comic Sans MS" pitchFamily="66" charset="0"/>
              </a:rPr>
              <a:t>Plan Local de Prévention :</a:t>
            </a:r>
          </a:p>
          <a:p>
            <a:pPr algn="ctr"/>
            <a:r>
              <a:rPr lang="fr-BE" sz="4000" b="1" dirty="0">
                <a:latin typeface="Comic Sans MS" pitchFamily="66" charset="0"/>
              </a:rPr>
              <a:t>Etat des lieux et présentation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1073301" y="319589"/>
            <a:ext cx="80667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B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19-10-OM-01</a:t>
            </a:r>
          </a:p>
          <a:p>
            <a:pPr algn="ctr"/>
            <a:r>
              <a:rPr lang="fr-BE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fr-BE" sz="5400" b="1" dirty="0" smtClean="0">
                <a:latin typeface="Comic Sans MS" panose="030F0702030302020204" pitchFamily="66" charset="0"/>
              </a:rPr>
              <a:t>80 </a:t>
            </a:r>
            <a:r>
              <a:rPr lang="fr-BE" sz="5400" b="1" dirty="0">
                <a:latin typeface="Comic Sans MS" panose="030F0702030302020204" pitchFamily="66" charset="0"/>
              </a:rPr>
              <a:t>UAV</a:t>
            </a:r>
            <a:endParaRPr lang="en-US" sz="5400" b="1" dirty="0">
              <a:latin typeface="Comic Sans MS" panose="030F0702030302020204" pitchFamily="66" charset="0"/>
            </a:endParaRPr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969732" y="4437112"/>
            <a:ext cx="6050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BE" sz="3600" b="1" dirty="0">
                <a:latin typeface="Comic Sans MS" pitchFamily="66" charset="0"/>
              </a:rPr>
              <a:t>Technicien </a:t>
            </a:r>
            <a:r>
              <a:rPr lang="fr-BE" sz="3600" b="1" dirty="0" smtClean="0">
                <a:latin typeface="Comic Sans MS" pitchFamily="66" charset="0"/>
              </a:rPr>
              <a:t>: Maj Frezin</a:t>
            </a:r>
            <a:endParaRPr lang="en-US" sz="3600" b="1" dirty="0">
              <a:latin typeface="Comic Sans MS" pitchFamily="66" charset="0"/>
            </a:endParaRPr>
          </a:p>
        </p:txBody>
      </p:sp>
      <p:sp>
        <p:nvSpPr>
          <p:cNvPr id="8" name="Right Arrow 7">
            <a:hlinkClick r:id="rId2" action="ppaction://hlinkpres?slideindex=1&amp;slidetitle="/>
          </p:cNvPr>
          <p:cNvSpPr/>
          <p:nvPr/>
        </p:nvSpPr>
        <p:spPr>
          <a:xfrm>
            <a:off x="7452320" y="4376315"/>
            <a:ext cx="1080120" cy="85288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5400" b="1" dirty="0" smtClean="0">
                <a:latin typeface="Comic Sans MS" panose="030F0702030302020204" pitchFamily="66" charset="0"/>
              </a:rPr>
              <a:t>18-10-MM-01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BE" sz="1600" b="1" dirty="0" smtClean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fr-BE" sz="5400" b="1" dirty="0" smtClean="0">
                <a:latin typeface="Comic Sans MS" panose="030F0702030302020204" pitchFamily="66" charset="0"/>
              </a:rPr>
              <a:t>Risques liés à l’utilisation du chrome6 </a:t>
            </a:r>
            <a:r>
              <a:rPr lang="fr-BE" sz="5400" b="1" dirty="0" err="1" smtClean="0">
                <a:latin typeface="Comic Sans MS" panose="030F0702030302020204" pitchFamily="66" charset="0"/>
              </a:rPr>
              <a:t>hexavalent</a:t>
            </a:r>
            <a:r>
              <a:rPr lang="fr-BE" sz="5400" b="1" dirty="0" smtClean="0">
                <a:latin typeface="Comic Sans MS" panose="030F0702030302020204" pitchFamily="66" charset="0"/>
              </a:rPr>
              <a:t> à l’atelier peinture avion</a:t>
            </a:r>
            <a:endParaRPr lang="en-US" sz="5400" b="1" dirty="0"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11206-0794-46CF-9E0F-DF375E1A044F}" type="datetime1">
              <a:rPr lang="fr-FR" smtClean="0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48488" y="6592267"/>
            <a:ext cx="2133600" cy="365125"/>
          </a:xfrm>
        </p:spPr>
        <p:txBody>
          <a:bodyPr/>
          <a:lstStyle/>
          <a:p>
            <a:pPr>
              <a:defRPr/>
            </a:pPr>
            <a:fld id="{6819187D-2CB2-450E-8067-167D8A472C64}" type="slidenum">
              <a:rPr lang="nl-BE" smtClean="0"/>
              <a:pPr>
                <a:defRPr/>
              </a:pPr>
              <a:t>8</a:t>
            </a:fld>
            <a:endParaRPr lang="nl-BE"/>
          </a:p>
        </p:txBody>
      </p:sp>
      <p:sp>
        <p:nvSpPr>
          <p:cNvPr id="6" name="Right Arrow 5">
            <a:hlinkClick r:id="rId2" action="ppaction://hlinkfile"/>
          </p:cNvPr>
          <p:cNvSpPr/>
          <p:nvPr/>
        </p:nvSpPr>
        <p:spPr>
          <a:xfrm>
            <a:off x="4644008" y="58246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129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19-10-OM-10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BE" sz="6000" b="1" dirty="0" smtClean="0">
                <a:latin typeface="Comic Sans MS" panose="030F0702030302020204" pitchFamily="66" charset="0"/>
              </a:rPr>
              <a:t>Nouvelles trousses de secours en remplacement des </a:t>
            </a:r>
            <a:r>
              <a:rPr lang="fr-BE" sz="6000" b="1" dirty="0" err="1" smtClean="0">
                <a:latin typeface="Comic Sans MS" panose="030F0702030302020204" pitchFamily="66" charset="0"/>
              </a:rPr>
              <a:t>Sched</a:t>
            </a:r>
            <a:r>
              <a:rPr lang="fr-BE" sz="6000" b="1" dirty="0" smtClean="0">
                <a:latin typeface="Comic Sans MS" panose="030F0702030302020204" pitchFamily="66" charset="0"/>
              </a:rPr>
              <a:t> 51</a:t>
            </a:r>
            <a:endParaRPr lang="fr-BE" sz="6000" b="1" dirty="0"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11206-0794-46CF-9E0F-DF375E1A044F}" type="datetime1">
              <a:rPr lang="fr-FR" smtClean="0"/>
              <a:pPr>
                <a:defRPr/>
              </a:pPr>
              <a:t>08/05/2020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9187D-2CB2-450E-8067-167D8A472C64}" type="slidenum">
              <a:rPr lang="nl-BE" smtClean="0"/>
              <a:pPr>
                <a:defRPr/>
              </a:pPr>
              <a:t>9</a:t>
            </a:fld>
            <a:endParaRPr lang="nl-BE"/>
          </a:p>
        </p:txBody>
      </p:sp>
      <p:sp>
        <p:nvSpPr>
          <p:cNvPr id="6" name="Right Arrow 5">
            <a:hlinkClick r:id="rId2" action="ppaction://hlinkfile"/>
          </p:cNvPr>
          <p:cNvSpPr/>
          <p:nvPr/>
        </p:nvSpPr>
        <p:spPr>
          <a:xfrm>
            <a:off x="4932040" y="594928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0849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</TotalTime>
  <Words>442</Words>
  <Application>Microsoft Office PowerPoint</Application>
  <PresentationFormat>On-screen Show (4:3)</PresentationFormat>
  <Paragraphs>105</Paragraphs>
  <Slides>17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Comic Sans MS</vt:lpstr>
      <vt:lpstr>Wingdings</vt:lpstr>
      <vt:lpstr>PowerPointPresentation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18-10-MM-01</vt:lpstr>
      <vt:lpstr>19-10-OM-10</vt:lpstr>
      <vt:lpstr>19-10-MM-01</vt:lpstr>
      <vt:lpstr>20-10-OM-01</vt:lpstr>
      <vt:lpstr>20-10-OM-02</vt:lpstr>
      <vt:lpstr>20-10-OM-03</vt:lpstr>
      <vt:lpstr>20-10-AM-01</vt:lpstr>
      <vt:lpstr>20-10-OM-04</vt:lpstr>
      <vt:lpstr>20-10-VM-01</vt:lpstr>
      <vt:lpstr>PowerPoint Presentation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Piret Michaël</dc:creator>
  <cp:lastModifiedBy>Lambert Marc</cp:lastModifiedBy>
  <cp:revision>209</cp:revision>
  <dcterms:created xsi:type="dcterms:W3CDTF">2013-04-25T10:49:08Z</dcterms:created>
  <dcterms:modified xsi:type="dcterms:W3CDTF">2020-05-08T11:32:56Z</dcterms:modified>
</cp:coreProperties>
</file>