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64" r:id="rId7"/>
    <p:sldId id="263" r:id="rId8"/>
  </p:sldIdLst>
  <p:sldSz cx="9144000" cy="6858000" type="screen4x3"/>
  <p:notesSz cx="6858000" cy="9144000"/>
  <p:defaultTextStyle>
    <a:defPPr>
      <a:defRPr lang="nl-B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lvl1pPr>
              <a:defRPr/>
            </a:lvl1pPr>
          </a:lstStyle>
          <a:p>
            <a:pPr>
              <a:defRPr/>
            </a:pPr>
            <a:fld id="{DCC91402-1549-436F-B641-9A73C61AC9FF}" type="datetimeFigureOut">
              <a:rPr lang="nl-BE"/>
              <a:pPr>
                <a:defRPr/>
              </a:pPr>
              <a:t>27/09/2017</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E61903BF-5F44-4BA7-9E5E-831FC8064D77}" type="slidenum">
              <a:rPr lang="nl-BE"/>
              <a:pPr>
                <a:defRPr/>
              </a:pPr>
              <a:t>‹#›</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lvl1pPr>
              <a:defRPr/>
            </a:lvl1pPr>
          </a:lstStyle>
          <a:p>
            <a:pPr>
              <a:defRPr/>
            </a:pPr>
            <a:fld id="{D9E18621-BE1E-455C-B00D-7F04B9789C94}" type="datetimeFigureOut">
              <a:rPr lang="nl-BE"/>
              <a:pPr>
                <a:defRPr/>
              </a:pPr>
              <a:t>27/09/2017</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3165834E-FD8C-485C-9622-556CCF164A3A}" type="slidenum">
              <a:rPr lang="nl-BE"/>
              <a:pPr>
                <a:defRPr/>
              </a:pPr>
              <a:t>‹#›</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lvl1pPr>
              <a:defRPr/>
            </a:lvl1pPr>
          </a:lstStyle>
          <a:p>
            <a:pPr>
              <a:defRPr/>
            </a:pPr>
            <a:fld id="{1BFF2C35-63E3-4B4C-9E55-3986E3581FCC}" type="datetimeFigureOut">
              <a:rPr lang="nl-BE"/>
              <a:pPr>
                <a:defRPr/>
              </a:pPr>
              <a:t>27/09/2017</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EE97450F-03C7-4C9B-B77B-CB16106F249D}" type="slidenum">
              <a:rPr lang="nl-BE"/>
              <a:pPr>
                <a:defRPr/>
              </a:pPr>
              <a:t>‹#›</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lvl1pPr>
              <a:defRPr/>
            </a:lvl1pPr>
          </a:lstStyle>
          <a:p>
            <a:pPr>
              <a:defRPr/>
            </a:pPr>
            <a:fld id="{6B5ECB01-11BF-4CCB-AF64-CEEE125ED177}" type="datetimeFigureOut">
              <a:rPr lang="nl-BE"/>
              <a:pPr>
                <a:defRPr/>
              </a:pPr>
              <a:t>27/09/2017</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B85EA537-6DB2-44B5-8D86-E797EDCEF101}" type="slidenum">
              <a:rPr lang="nl-BE"/>
              <a:pPr>
                <a:defRPr/>
              </a:pPr>
              <a:t>‹#›</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1F46673-3CCB-427F-85F4-F3DF1985C4F2}" type="datetimeFigureOut">
              <a:rPr lang="nl-BE"/>
              <a:pPr>
                <a:defRPr/>
              </a:pPr>
              <a:t>27/09/2017</a:t>
            </a:fld>
            <a:endParaRPr lang="nl-BE"/>
          </a:p>
        </p:txBody>
      </p:sp>
      <p:sp>
        <p:nvSpPr>
          <p:cNvPr id="5" name="Footer Placeholder 4"/>
          <p:cNvSpPr>
            <a:spLocks noGrp="1"/>
          </p:cNvSpPr>
          <p:nvPr>
            <p:ph type="ftr" sz="quarter" idx="11"/>
          </p:nvPr>
        </p:nvSpPr>
        <p:spPr/>
        <p:txBody>
          <a:bodyPr/>
          <a:lstStyle>
            <a:lvl1pPr>
              <a:defRPr/>
            </a:lvl1pPr>
          </a:lstStyle>
          <a:p>
            <a:pPr>
              <a:defRPr/>
            </a:pPr>
            <a:endParaRPr lang="nl-BE"/>
          </a:p>
        </p:txBody>
      </p:sp>
      <p:sp>
        <p:nvSpPr>
          <p:cNvPr id="6" name="Slide Number Placeholder 5"/>
          <p:cNvSpPr>
            <a:spLocks noGrp="1"/>
          </p:cNvSpPr>
          <p:nvPr>
            <p:ph type="sldNum" sz="quarter" idx="12"/>
          </p:nvPr>
        </p:nvSpPr>
        <p:spPr/>
        <p:txBody>
          <a:bodyPr/>
          <a:lstStyle>
            <a:lvl1pPr>
              <a:defRPr/>
            </a:lvl1pPr>
          </a:lstStyle>
          <a:p>
            <a:pPr>
              <a:defRPr/>
            </a:pPr>
            <a:fld id="{78DAE117-11E0-4A30-A95D-39B6949B309C}" type="slidenum">
              <a:rPr lang="nl-BE"/>
              <a:pPr>
                <a:defRPr/>
              </a:pPr>
              <a:t>‹#›</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3"/>
          <p:cNvSpPr>
            <a:spLocks noGrp="1"/>
          </p:cNvSpPr>
          <p:nvPr>
            <p:ph type="dt" sz="half" idx="10"/>
          </p:nvPr>
        </p:nvSpPr>
        <p:spPr/>
        <p:txBody>
          <a:bodyPr/>
          <a:lstStyle>
            <a:lvl1pPr>
              <a:defRPr/>
            </a:lvl1pPr>
          </a:lstStyle>
          <a:p>
            <a:pPr>
              <a:defRPr/>
            </a:pPr>
            <a:fld id="{0747CF0E-9C07-4AE4-9482-40F878EBC7B9}" type="datetimeFigureOut">
              <a:rPr lang="nl-BE"/>
              <a:pPr>
                <a:defRPr/>
              </a:pPr>
              <a:t>27/09/2017</a:t>
            </a:fld>
            <a:endParaRPr lang="nl-BE"/>
          </a:p>
        </p:txBody>
      </p:sp>
      <p:sp>
        <p:nvSpPr>
          <p:cNvPr id="6" name="Footer Placeholder 4"/>
          <p:cNvSpPr>
            <a:spLocks noGrp="1"/>
          </p:cNvSpPr>
          <p:nvPr>
            <p:ph type="ftr" sz="quarter" idx="11"/>
          </p:nvPr>
        </p:nvSpPr>
        <p:spPr/>
        <p:txBody>
          <a:bodyPr/>
          <a:lstStyle>
            <a:lvl1pPr>
              <a:defRPr/>
            </a:lvl1pPr>
          </a:lstStyle>
          <a:p>
            <a:pPr>
              <a:defRPr/>
            </a:pPr>
            <a:endParaRPr lang="nl-BE"/>
          </a:p>
        </p:txBody>
      </p:sp>
      <p:sp>
        <p:nvSpPr>
          <p:cNvPr id="7" name="Slide Number Placeholder 5"/>
          <p:cNvSpPr>
            <a:spLocks noGrp="1"/>
          </p:cNvSpPr>
          <p:nvPr>
            <p:ph type="sldNum" sz="quarter" idx="12"/>
          </p:nvPr>
        </p:nvSpPr>
        <p:spPr/>
        <p:txBody>
          <a:bodyPr/>
          <a:lstStyle>
            <a:lvl1pPr>
              <a:defRPr/>
            </a:lvl1pPr>
          </a:lstStyle>
          <a:p>
            <a:pPr>
              <a:defRPr/>
            </a:pPr>
            <a:fld id="{489882A4-72F1-46BD-9FE9-174350EA0B88}" type="slidenum">
              <a:rPr lang="nl-BE"/>
              <a:pPr>
                <a:defRPr/>
              </a:pPr>
              <a:t>‹#›</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3"/>
          <p:cNvSpPr>
            <a:spLocks noGrp="1"/>
          </p:cNvSpPr>
          <p:nvPr>
            <p:ph type="dt" sz="half" idx="10"/>
          </p:nvPr>
        </p:nvSpPr>
        <p:spPr/>
        <p:txBody>
          <a:bodyPr/>
          <a:lstStyle>
            <a:lvl1pPr>
              <a:defRPr/>
            </a:lvl1pPr>
          </a:lstStyle>
          <a:p>
            <a:pPr>
              <a:defRPr/>
            </a:pPr>
            <a:fld id="{D6DB91AF-8922-4A43-9B38-81FC9809E7DD}" type="datetimeFigureOut">
              <a:rPr lang="nl-BE"/>
              <a:pPr>
                <a:defRPr/>
              </a:pPr>
              <a:t>27/09/2017</a:t>
            </a:fld>
            <a:endParaRPr lang="nl-BE"/>
          </a:p>
        </p:txBody>
      </p:sp>
      <p:sp>
        <p:nvSpPr>
          <p:cNvPr id="8" name="Footer Placeholder 4"/>
          <p:cNvSpPr>
            <a:spLocks noGrp="1"/>
          </p:cNvSpPr>
          <p:nvPr>
            <p:ph type="ftr" sz="quarter" idx="11"/>
          </p:nvPr>
        </p:nvSpPr>
        <p:spPr/>
        <p:txBody>
          <a:bodyPr/>
          <a:lstStyle>
            <a:lvl1pPr>
              <a:defRPr/>
            </a:lvl1pPr>
          </a:lstStyle>
          <a:p>
            <a:pPr>
              <a:defRPr/>
            </a:pPr>
            <a:endParaRPr lang="nl-BE"/>
          </a:p>
        </p:txBody>
      </p:sp>
      <p:sp>
        <p:nvSpPr>
          <p:cNvPr id="9" name="Slide Number Placeholder 5"/>
          <p:cNvSpPr>
            <a:spLocks noGrp="1"/>
          </p:cNvSpPr>
          <p:nvPr>
            <p:ph type="sldNum" sz="quarter" idx="12"/>
          </p:nvPr>
        </p:nvSpPr>
        <p:spPr/>
        <p:txBody>
          <a:bodyPr/>
          <a:lstStyle>
            <a:lvl1pPr>
              <a:defRPr/>
            </a:lvl1pPr>
          </a:lstStyle>
          <a:p>
            <a:pPr>
              <a:defRPr/>
            </a:pPr>
            <a:fld id="{4DCC0659-BA5A-49B4-AAEE-61607C0AC72E}" type="slidenum">
              <a:rPr lang="nl-BE"/>
              <a:pPr>
                <a:defRPr/>
              </a:pPr>
              <a:t>‹#›</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3"/>
          <p:cNvSpPr>
            <a:spLocks noGrp="1"/>
          </p:cNvSpPr>
          <p:nvPr>
            <p:ph type="dt" sz="half" idx="10"/>
          </p:nvPr>
        </p:nvSpPr>
        <p:spPr/>
        <p:txBody>
          <a:bodyPr/>
          <a:lstStyle>
            <a:lvl1pPr>
              <a:defRPr/>
            </a:lvl1pPr>
          </a:lstStyle>
          <a:p>
            <a:pPr>
              <a:defRPr/>
            </a:pPr>
            <a:fld id="{6DF7A732-2F5C-46C2-86FD-48E93B643A2E}" type="datetimeFigureOut">
              <a:rPr lang="nl-BE"/>
              <a:pPr>
                <a:defRPr/>
              </a:pPr>
              <a:t>27/09/2017</a:t>
            </a:fld>
            <a:endParaRPr lang="nl-BE"/>
          </a:p>
        </p:txBody>
      </p:sp>
      <p:sp>
        <p:nvSpPr>
          <p:cNvPr id="4" name="Footer Placeholder 4"/>
          <p:cNvSpPr>
            <a:spLocks noGrp="1"/>
          </p:cNvSpPr>
          <p:nvPr>
            <p:ph type="ftr" sz="quarter" idx="11"/>
          </p:nvPr>
        </p:nvSpPr>
        <p:spPr/>
        <p:txBody>
          <a:bodyPr/>
          <a:lstStyle>
            <a:lvl1pPr>
              <a:defRPr/>
            </a:lvl1pPr>
          </a:lstStyle>
          <a:p>
            <a:pPr>
              <a:defRPr/>
            </a:pPr>
            <a:endParaRPr lang="nl-BE"/>
          </a:p>
        </p:txBody>
      </p:sp>
      <p:sp>
        <p:nvSpPr>
          <p:cNvPr id="5" name="Slide Number Placeholder 5"/>
          <p:cNvSpPr>
            <a:spLocks noGrp="1"/>
          </p:cNvSpPr>
          <p:nvPr>
            <p:ph type="sldNum" sz="quarter" idx="12"/>
          </p:nvPr>
        </p:nvSpPr>
        <p:spPr/>
        <p:txBody>
          <a:bodyPr/>
          <a:lstStyle>
            <a:lvl1pPr>
              <a:defRPr/>
            </a:lvl1pPr>
          </a:lstStyle>
          <a:p>
            <a:pPr>
              <a:defRPr/>
            </a:pPr>
            <a:fld id="{C17044F5-261B-474C-B720-F45B9E2F4227}" type="slidenum">
              <a:rPr lang="nl-BE"/>
              <a:pPr>
                <a:defRPr/>
              </a:pPr>
              <a:t>‹#›</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402B3CF-00A1-41BE-910A-39C0D1F0FF42}" type="datetimeFigureOut">
              <a:rPr lang="nl-BE"/>
              <a:pPr>
                <a:defRPr/>
              </a:pPr>
              <a:t>27/09/2017</a:t>
            </a:fld>
            <a:endParaRPr lang="nl-BE"/>
          </a:p>
        </p:txBody>
      </p:sp>
      <p:sp>
        <p:nvSpPr>
          <p:cNvPr id="3" name="Footer Placeholder 4"/>
          <p:cNvSpPr>
            <a:spLocks noGrp="1"/>
          </p:cNvSpPr>
          <p:nvPr>
            <p:ph type="ftr" sz="quarter" idx="11"/>
          </p:nvPr>
        </p:nvSpPr>
        <p:spPr/>
        <p:txBody>
          <a:bodyPr/>
          <a:lstStyle>
            <a:lvl1pPr>
              <a:defRPr/>
            </a:lvl1pPr>
          </a:lstStyle>
          <a:p>
            <a:pPr>
              <a:defRPr/>
            </a:pPr>
            <a:endParaRPr lang="nl-BE"/>
          </a:p>
        </p:txBody>
      </p:sp>
      <p:sp>
        <p:nvSpPr>
          <p:cNvPr id="4" name="Slide Number Placeholder 5"/>
          <p:cNvSpPr>
            <a:spLocks noGrp="1"/>
          </p:cNvSpPr>
          <p:nvPr>
            <p:ph type="sldNum" sz="quarter" idx="12"/>
          </p:nvPr>
        </p:nvSpPr>
        <p:spPr/>
        <p:txBody>
          <a:bodyPr/>
          <a:lstStyle>
            <a:lvl1pPr>
              <a:defRPr/>
            </a:lvl1pPr>
          </a:lstStyle>
          <a:p>
            <a:pPr>
              <a:defRPr/>
            </a:pPr>
            <a:fld id="{9307D821-62A4-48AB-9093-24793AACD8F7}" type="slidenum">
              <a:rPr lang="nl-BE"/>
              <a:pPr>
                <a:defRPr/>
              </a:pPr>
              <a:t>‹#›</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73F9B7D-B67F-4B26-B6F6-54EA7A514A6D}" type="datetimeFigureOut">
              <a:rPr lang="nl-BE"/>
              <a:pPr>
                <a:defRPr/>
              </a:pPr>
              <a:t>27/09/2017</a:t>
            </a:fld>
            <a:endParaRPr lang="nl-BE"/>
          </a:p>
        </p:txBody>
      </p:sp>
      <p:sp>
        <p:nvSpPr>
          <p:cNvPr id="6" name="Footer Placeholder 4"/>
          <p:cNvSpPr>
            <a:spLocks noGrp="1"/>
          </p:cNvSpPr>
          <p:nvPr>
            <p:ph type="ftr" sz="quarter" idx="11"/>
          </p:nvPr>
        </p:nvSpPr>
        <p:spPr/>
        <p:txBody>
          <a:bodyPr/>
          <a:lstStyle>
            <a:lvl1pPr>
              <a:defRPr/>
            </a:lvl1pPr>
          </a:lstStyle>
          <a:p>
            <a:pPr>
              <a:defRPr/>
            </a:pPr>
            <a:endParaRPr lang="nl-BE"/>
          </a:p>
        </p:txBody>
      </p:sp>
      <p:sp>
        <p:nvSpPr>
          <p:cNvPr id="7" name="Slide Number Placeholder 5"/>
          <p:cNvSpPr>
            <a:spLocks noGrp="1"/>
          </p:cNvSpPr>
          <p:nvPr>
            <p:ph type="sldNum" sz="quarter" idx="12"/>
          </p:nvPr>
        </p:nvSpPr>
        <p:spPr/>
        <p:txBody>
          <a:bodyPr/>
          <a:lstStyle>
            <a:lvl1pPr>
              <a:defRPr/>
            </a:lvl1pPr>
          </a:lstStyle>
          <a:p>
            <a:pPr>
              <a:defRPr/>
            </a:pPr>
            <a:fld id="{6E9F2490-2515-47A5-91B9-D436AF3001D4}" type="slidenum">
              <a:rPr lang="nl-BE"/>
              <a:pPr>
                <a:defRPr/>
              </a:pPr>
              <a:t>‹#›</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nl-B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7B9A598-5728-4F06-83D2-100D74F2D235}" type="datetimeFigureOut">
              <a:rPr lang="nl-BE"/>
              <a:pPr>
                <a:defRPr/>
              </a:pPr>
              <a:t>27/09/2017</a:t>
            </a:fld>
            <a:endParaRPr lang="nl-BE"/>
          </a:p>
        </p:txBody>
      </p:sp>
      <p:sp>
        <p:nvSpPr>
          <p:cNvPr id="6" name="Footer Placeholder 4"/>
          <p:cNvSpPr>
            <a:spLocks noGrp="1"/>
          </p:cNvSpPr>
          <p:nvPr>
            <p:ph type="ftr" sz="quarter" idx="11"/>
          </p:nvPr>
        </p:nvSpPr>
        <p:spPr/>
        <p:txBody>
          <a:bodyPr/>
          <a:lstStyle>
            <a:lvl1pPr>
              <a:defRPr/>
            </a:lvl1pPr>
          </a:lstStyle>
          <a:p>
            <a:pPr>
              <a:defRPr/>
            </a:pPr>
            <a:endParaRPr lang="nl-BE"/>
          </a:p>
        </p:txBody>
      </p:sp>
      <p:sp>
        <p:nvSpPr>
          <p:cNvPr id="7" name="Slide Number Placeholder 5"/>
          <p:cNvSpPr>
            <a:spLocks noGrp="1"/>
          </p:cNvSpPr>
          <p:nvPr>
            <p:ph type="sldNum" sz="quarter" idx="12"/>
          </p:nvPr>
        </p:nvSpPr>
        <p:spPr/>
        <p:txBody>
          <a:bodyPr/>
          <a:lstStyle>
            <a:lvl1pPr>
              <a:defRPr/>
            </a:lvl1pPr>
          </a:lstStyle>
          <a:p>
            <a:pPr>
              <a:defRPr/>
            </a:pPr>
            <a:fld id="{5676C8FB-CA05-4FAA-8E41-B3989281884D}" type="slidenum">
              <a:rPr lang="nl-BE"/>
              <a:pPr>
                <a:defRPr/>
              </a:pPr>
              <a:t>‹#›</a:t>
            </a:fld>
            <a:endParaRPr lang="nl-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nl-BE"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CAA1684-1D59-41B7-92B3-635686A7E862}" type="datetimeFigureOut">
              <a:rPr lang="nl-BE"/>
              <a:pPr>
                <a:defRPr/>
              </a:pPr>
              <a:t>27/09/2017</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C1F1782-CE4F-46DF-AFC2-EB8C5ED3368A}" type="slidenum">
              <a:rPr lang="nl-BE"/>
              <a:pPr>
                <a:defRPr/>
              </a:pPr>
              <a:t>‹#›</a:t>
            </a:fld>
            <a:endParaRPr lang="nl-BE"/>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Title 1"/>
          <p:cNvSpPr>
            <a:spLocks noGrp="1"/>
          </p:cNvSpPr>
          <p:nvPr>
            <p:ph type="ctrTitle"/>
          </p:nvPr>
        </p:nvSpPr>
        <p:spPr>
          <a:xfrm>
            <a:off x="2124075" y="1557338"/>
            <a:ext cx="5688013" cy="935037"/>
          </a:xfrm>
        </p:spPr>
        <p:txBody>
          <a:bodyPr/>
          <a:lstStyle/>
          <a:p>
            <a:r>
              <a:rPr lang="fr-BE" dirty="0" smtClean="0"/>
              <a:t>CCB du 29 Sep 17</a:t>
            </a:r>
            <a:endParaRPr lang="en-US" dirty="0" smtClean="0"/>
          </a:p>
        </p:txBody>
      </p:sp>
      <p:sp>
        <p:nvSpPr>
          <p:cNvPr id="3" name="Subtitle 2"/>
          <p:cNvSpPr>
            <a:spLocks noGrp="1"/>
          </p:cNvSpPr>
          <p:nvPr>
            <p:ph type="subTitle" idx="1"/>
          </p:nvPr>
        </p:nvSpPr>
        <p:spPr>
          <a:xfrm>
            <a:off x="2124075" y="2565400"/>
            <a:ext cx="4176713" cy="863600"/>
          </a:xfrm>
        </p:spPr>
        <p:txBody>
          <a:bodyPr anchor="ctr"/>
          <a:lstStyle/>
          <a:p>
            <a:pPr>
              <a:lnSpc>
                <a:spcPct val="90000"/>
              </a:lnSpc>
            </a:pPr>
            <a:r>
              <a:rPr lang="fr-BE" sz="2800" dirty="0" smtClean="0">
                <a:solidFill>
                  <a:schemeClr val="tx1"/>
                </a:solidFill>
              </a:rPr>
              <a:t>Dossier 17-10-OM-09</a:t>
            </a:r>
            <a:endParaRPr lang="en-US" sz="2800" dirty="0" smtClean="0">
              <a:solidFill>
                <a:schemeClr val="tx1"/>
              </a:solidFill>
            </a:endParaRPr>
          </a:p>
        </p:txBody>
      </p:sp>
      <p:sp>
        <p:nvSpPr>
          <p:cNvPr id="2052" name="Text Box 4"/>
          <p:cNvSpPr txBox="1">
            <a:spLocks noChangeArrowheads="1"/>
          </p:cNvSpPr>
          <p:nvPr/>
        </p:nvSpPr>
        <p:spPr bwMode="auto">
          <a:xfrm>
            <a:off x="6372225" y="2781300"/>
            <a:ext cx="1439863" cy="641350"/>
          </a:xfrm>
          <a:prstGeom prst="rect">
            <a:avLst/>
          </a:prstGeom>
          <a:noFill/>
          <a:ln w="9525">
            <a:noFill/>
            <a:miter lim="800000"/>
            <a:headEnd/>
            <a:tailEnd/>
          </a:ln>
          <a:effectLst/>
        </p:spPr>
        <p:txBody>
          <a:bodyPr>
            <a:spAutoFit/>
          </a:bodyPr>
          <a:lstStyle/>
          <a:p>
            <a:pPr algn="ctr">
              <a:spcBef>
                <a:spcPct val="50000"/>
              </a:spcBef>
            </a:pPr>
            <a:r>
              <a:rPr lang="nl-BE"/>
              <a:t>Logo Organisation</a:t>
            </a:r>
            <a:endParaRPr lang="en-US"/>
          </a:p>
        </p:txBody>
      </p:sp>
      <p:pic>
        <p:nvPicPr>
          <p:cNvPr id="1026" name="Picture 2" descr="U:\Florennes\Logos\MT-GS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2564904"/>
            <a:ext cx="1263298" cy="115212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87824" y="3429000"/>
            <a:ext cx="2520280" cy="369332"/>
          </a:xfrm>
          <a:prstGeom prst="rect">
            <a:avLst/>
          </a:prstGeom>
          <a:noFill/>
        </p:spPr>
        <p:txBody>
          <a:bodyPr wrap="square" rtlCol="0">
            <a:spAutoFit/>
          </a:bodyPr>
          <a:lstStyle/>
          <a:p>
            <a:r>
              <a:rPr lang="fr-BE" dirty="0" err="1" smtClean="0"/>
              <a:t>SLt</a:t>
            </a:r>
            <a:r>
              <a:rPr lang="fr-BE" dirty="0" smtClean="0"/>
              <a:t> HERMANN Chrystelle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897360" y="-18256"/>
            <a:ext cx="4762872" cy="1070992"/>
          </a:xfrm>
        </p:spPr>
        <p:txBody>
          <a:bodyPr/>
          <a:lstStyle/>
          <a:p>
            <a:r>
              <a:rPr lang="fr-BE" dirty="0" smtClean="0"/>
              <a:t>Introduction</a:t>
            </a:r>
            <a:endParaRPr lang="en-US" dirty="0" smtClean="0"/>
          </a:p>
        </p:txBody>
      </p:sp>
      <p:sp>
        <p:nvSpPr>
          <p:cNvPr id="3075" name="Content Placeholder 2"/>
          <p:cNvSpPr>
            <a:spLocks noGrp="1"/>
          </p:cNvSpPr>
          <p:nvPr>
            <p:ph idx="1"/>
          </p:nvPr>
        </p:nvSpPr>
        <p:spPr>
          <a:xfrm>
            <a:off x="179512" y="1484784"/>
            <a:ext cx="8856984" cy="5184576"/>
          </a:xfrm>
        </p:spPr>
        <p:txBody>
          <a:bodyPr/>
          <a:lstStyle/>
          <a:p>
            <a:r>
              <a:rPr lang="fr-BE" u="sng" dirty="0" smtClean="0"/>
              <a:t>Dossier 17-10-OM-09 </a:t>
            </a:r>
            <a:r>
              <a:rPr lang="fr-BE" dirty="0" smtClean="0"/>
              <a:t>:</a:t>
            </a:r>
            <a:r>
              <a:rPr lang="en-US" dirty="0"/>
              <a:t> </a:t>
            </a:r>
            <a:r>
              <a:rPr lang="en-US" dirty="0" smtClean="0"/>
              <a:t>“Impact des </a:t>
            </a:r>
            <a:r>
              <a:rPr lang="en-US" dirty="0" err="1" smtClean="0"/>
              <a:t>contraintes</a:t>
            </a:r>
            <a:r>
              <a:rPr lang="en-US" dirty="0" smtClean="0"/>
              <a:t> </a:t>
            </a:r>
            <a:r>
              <a:rPr lang="en-US" dirty="0" err="1" smtClean="0"/>
              <a:t>ergonomiques</a:t>
            </a:r>
            <a:r>
              <a:rPr lang="en-US" dirty="0" smtClean="0"/>
              <a:t> </a:t>
            </a:r>
            <a:r>
              <a:rPr lang="en-US" dirty="0" err="1" smtClean="0"/>
              <a:t>liées</a:t>
            </a:r>
            <a:r>
              <a:rPr lang="en-US" dirty="0" smtClean="0"/>
              <a:t> aux nouveaux camions </a:t>
            </a:r>
            <a:r>
              <a:rPr lang="en-US" dirty="0" err="1" smtClean="0"/>
              <a:t>sur</a:t>
            </a:r>
            <a:r>
              <a:rPr lang="en-US" dirty="0" smtClean="0"/>
              <a:t> </a:t>
            </a:r>
            <a:r>
              <a:rPr lang="en-US" dirty="0" err="1" smtClean="0"/>
              <a:t>l’absentéisme</a:t>
            </a:r>
            <a:r>
              <a:rPr lang="en-US" dirty="0" smtClean="0"/>
              <a:t> </a:t>
            </a:r>
            <a:r>
              <a:rPr lang="en-US" dirty="0" err="1" smtClean="0"/>
              <a:t>dans</a:t>
            </a:r>
            <a:r>
              <a:rPr lang="en-US" dirty="0" smtClean="0"/>
              <a:t> la section bowser”.</a:t>
            </a:r>
          </a:p>
          <a:p>
            <a:pPr marL="0" indent="0">
              <a:buNone/>
            </a:pPr>
            <a:endParaRPr lang="fr-BE" dirty="0" smtClean="0"/>
          </a:p>
          <a:p>
            <a:endParaRPr lang="fr-BE" dirty="0"/>
          </a:p>
          <a:p>
            <a:endParaRPr lang="en-US" dirty="0" smtClean="0"/>
          </a:p>
          <a:p>
            <a:r>
              <a:rPr lang="fr-BE" u="sng" dirty="0" smtClean="0"/>
              <a:t>Conclusion</a:t>
            </a:r>
            <a:r>
              <a:rPr lang="fr-BE" dirty="0" smtClean="0"/>
              <a:t> (démo </a:t>
            </a:r>
            <a:r>
              <a:rPr lang="fr-BE" dirty="0" smtClean="0"/>
              <a:t>15Jun17</a:t>
            </a:r>
            <a:r>
              <a:rPr lang="fr-BE" dirty="0" smtClean="0"/>
              <a:t>) :</a:t>
            </a:r>
          </a:p>
          <a:p>
            <a:pPr lvl="1"/>
            <a:r>
              <a:rPr lang="fr-BE" dirty="0"/>
              <a:t> </a:t>
            </a:r>
            <a:r>
              <a:rPr lang="fr-BE" dirty="0" err="1" smtClean="0"/>
              <a:t>Apd</a:t>
            </a:r>
            <a:r>
              <a:rPr lang="fr-BE" dirty="0" smtClean="0"/>
              <a:t> 20m, tension de 80 kg</a:t>
            </a:r>
          </a:p>
          <a:p>
            <a:pPr lvl="1"/>
            <a:r>
              <a:rPr lang="fr-BE" dirty="0"/>
              <a:t> </a:t>
            </a:r>
            <a:r>
              <a:rPr lang="fr-BE" dirty="0" smtClean="0"/>
              <a:t>Cause : frottement </a:t>
            </a:r>
            <a:r>
              <a:rPr lang="fr-BE" dirty="0" smtClean="0"/>
              <a:t>tuyau/sol</a:t>
            </a:r>
            <a:endParaRPr lang="fr-BE" dirty="0" smtClean="0"/>
          </a:p>
        </p:txBody>
      </p:sp>
      <p:pic>
        <p:nvPicPr>
          <p:cNvPr id="4" name="Picture 3" descr="C:\Users\hermann.c\Desktop\CCB 22Jun17 - Bowser\Photos Démos\DSCF758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8632" y="3212976"/>
            <a:ext cx="3419872" cy="25649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56"/>
            <a:ext cx="8229600" cy="1143000"/>
          </a:xfrm>
        </p:spPr>
        <p:txBody>
          <a:bodyPr/>
          <a:lstStyle/>
          <a:p>
            <a:r>
              <a:rPr lang="fr-BE" dirty="0" smtClean="0"/>
              <a:t>Solution</a:t>
            </a:r>
            <a:endParaRPr lang="en-US" dirty="0"/>
          </a:p>
        </p:txBody>
      </p:sp>
      <p:sp>
        <p:nvSpPr>
          <p:cNvPr id="3" name="Text Placeholder 2"/>
          <p:cNvSpPr>
            <a:spLocks noGrp="1"/>
          </p:cNvSpPr>
          <p:nvPr>
            <p:ph type="body" idx="1"/>
          </p:nvPr>
        </p:nvSpPr>
        <p:spPr>
          <a:xfrm>
            <a:off x="251520" y="5301208"/>
            <a:ext cx="8568952" cy="762099"/>
          </a:xfrm>
        </p:spPr>
        <p:txBody>
          <a:bodyPr/>
          <a:lstStyle/>
          <a:p>
            <a:r>
              <a:rPr lang="fr-BE" dirty="0" smtClean="0"/>
              <a:t>Rem : 30Jun17, un </a:t>
            </a:r>
            <a:r>
              <a:rPr lang="fr-BE" dirty="0" err="1" smtClean="0"/>
              <a:t>Bowserman</a:t>
            </a:r>
            <a:r>
              <a:rPr lang="fr-BE" dirty="0" smtClean="0"/>
              <a:t> a testé à la firme </a:t>
            </a:r>
            <a:r>
              <a:rPr lang="fr-BE" dirty="0" err="1" smtClean="0"/>
              <a:t>Stokota</a:t>
            </a:r>
            <a:r>
              <a:rPr lang="fr-BE" dirty="0" smtClean="0"/>
              <a:t> (Lokeren)</a:t>
            </a:r>
            <a:endParaRPr lang="en-US" dirty="0"/>
          </a:p>
        </p:txBody>
      </p:sp>
      <p:sp>
        <p:nvSpPr>
          <p:cNvPr id="5" name="Text Placeholder 4"/>
          <p:cNvSpPr>
            <a:spLocks noGrp="1"/>
          </p:cNvSpPr>
          <p:nvPr>
            <p:ph type="body" sz="quarter" idx="3"/>
          </p:nvPr>
        </p:nvSpPr>
        <p:spPr>
          <a:xfrm>
            <a:off x="1403648" y="980728"/>
            <a:ext cx="7200800" cy="639762"/>
          </a:xfrm>
        </p:spPr>
        <p:txBody>
          <a:bodyPr/>
          <a:lstStyle/>
          <a:p>
            <a:r>
              <a:rPr lang="fr-BE" sz="2800" dirty="0" smtClean="0"/>
              <a:t>-&gt;</a:t>
            </a:r>
            <a:r>
              <a:rPr lang="fr-BE" sz="2800" dirty="0"/>
              <a:t> </a:t>
            </a:r>
            <a:r>
              <a:rPr lang="fr-BE" sz="2800" dirty="0" smtClean="0"/>
              <a:t>Achat de 06EA manchons en plastique jaune</a:t>
            </a:r>
            <a:endParaRPr lang="en-US" sz="2800" dirty="0"/>
          </a:p>
        </p:txBody>
      </p:sp>
      <p:sp>
        <p:nvSpPr>
          <p:cNvPr id="6" name="Content Placeholder 5"/>
          <p:cNvSpPr>
            <a:spLocks noGrp="1"/>
          </p:cNvSpPr>
          <p:nvPr>
            <p:ph sz="quarter" idx="4"/>
          </p:nvPr>
        </p:nvSpPr>
        <p:spPr/>
        <p:txBody>
          <a:bodyPr/>
          <a:lstStyle/>
          <a:p>
            <a:r>
              <a:rPr lang="fr-BE" dirty="0" smtClean="0"/>
              <a:t>NSN : 9330-XX-017-9577</a:t>
            </a:r>
          </a:p>
          <a:p>
            <a:r>
              <a:rPr lang="fr-BE" dirty="0" smtClean="0"/>
              <a:t>Contrat </a:t>
            </a:r>
            <a:r>
              <a:rPr lang="fr-BE" dirty="0" err="1" smtClean="0"/>
              <a:t>Stokota</a:t>
            </a:r>
            <a:r>
              <a:rPr lang="fr-BE" dirty="0" smtClean="0"/>
              <a:t> : 14LP214A</a:t>
            </a:r>
          </a:p>
          <a:p>
            <a:r>
              <a:rPr lang="fr-BE" dirty="0" smtClean="0"/>
              <a:t>Prix : 258 €/EA </a:t>
            </a:r>
          </a:p>
          <a:p>
            <a:r>
              <a:rPr lang="fr-BE" dirty="0" smtClean="0"/>
              <a:t>PORD : 71201222</a:t>
            </a:r>
          </a:p>
          <a:p>
            <a:r>
              <a:rPr lang="fr-BE" dirty="0" smtClean="0"/>
              <a:t>Livraison à la firme : Sem 39</a:t>
            </a:r>
          </a:p>
          <a:p>
            <a:r>
              <a:rPr lang="fr-BE" dirty="0" smtClean="0"/>
              <a:t>Livraison 2W : NLT 21Nov17</a:t>
            </a:r>
          </a:p>
          <a:p>
            <a:r>
              <a:rPr lang="fr-BE" dirty="0" smtClean="0"/>
              <a:t>Installation : ½ Jour</a:t>
            </a:r>
          </a:p>
          <a:p>
            <a:pPr marL="0" indent="0">
              <a:buNone/>
            </a:pPr>
            <a:endParaRPr lang="fr-BE" dirty="0" smtClean="0"/>
          </a:p>
          <a:p>
            <a:endParaRPr lang="fr-BE" dirty="0"/>
          </a:p>
          <a:p>
            <a:endParaRPr lang="fr-BE" dirty="0" smtClean="0"/>
          </a:p>
          <a:p>
            <a:pPr marL="0" indent="0">
              <a:buNone/>
            </a:pPr>
            <a:endParaRPr lang="fr-BE" dirty="0" smtClean="0"/>
          </a:p>
          <a:p>
            <a:endParaRPr lang="en-US" dirty="0"/>
          </a:p>
        </p:txBody>
      </p:sp>
      <p:pic>
        <p:nvPicPr>
          <p:cNvPr id="1026" name="Picture 2" descr="C:\Users\hermann.c\Desktop\CCB du 29Sep17\644826952_193.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53231" y="1916832"/>
            <a:ext cx="4501896" cy="3374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79624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pic>
        <p:nvPicPr>
          <p:cNvPr id="6148" name="Picture 4" descr="C:\Users\hermann.c\Desktop\Photos-Scan\point-d-39-interrogation_318-52837.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2771800" y="1916832"/>
            <a:ext cx="3240360" cy="324036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7"/>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3890252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EDirF_NoRevision xmlns="70e62a0b-2a87-4020-8880-05571c68929a">005</EDirF_NoRevision>
    <EDirF_Sujet xmlns="70e62a0b-2a87-4020-8880-05571c68929a">L’IDENTITÉ VISUELLE DE LA DÉFENSE</EDirF_Sujet>
    <EDirF_RevisionPeriodique xmlns="70e62a0b-2a87-4020-8880-05571c68929a">36</EDirF_RevisionPeriodique>
    <EDir_Status xmlns="70e62a0b-2a87-4020-8880-05571c68929a">Update - Mise à jour</EDir_Status>
    <EDirF_AutoriteApprobatrice xmlns="70e62a0b-2a87-4020-8880-05571c68929a">COMS1</EDirF_AutoriteApprobatrice>
    <EDirF_MotsClefs xmlns="70e62a0b-2a87-4020-8880-05571c68929a">style maison, communication, relations publiques, publications, campagnes, logo, web design, affiche, brochure, dépliant, carte de visite, présentation; identité visuelle</EDirF_MotsClefs>
    <EDirF_AutoriteRedactionnelle xmlns="70e62a0b-2a87-4020-8880-05571c68929a">COMS5</EDirF_AutoriteRedactionnelle>
    <EDirF_DirectiveInferieure xmlns="ca2cbb27-1a98-44e0-9ea6-184293db162d" xsi:nil="true"/>
    <EDirF_DateApplication xmlns="70e62a0b-2a87-4020-8880-05571c68929a">2014-10-16T22:00:00+00:00</EDirF_DateApplication>
    <EDir_ACOS_DG xmlns="70e62a0b-2a87-4020-8880-05571c68929a">DG COM</EDir_ACOS_DG>
    <EDirF_Annexes xmlns="70e62a0b-2a87-4020-8880-05571c68929a">0</EDirF_Annexes>
    <EDirF_Categorie xmlns="70e62a0b-2a87-4020-8880-05571c68929a">72;#Image-RP;#74;#Productions;#76;#Imprimés</EDirF_Categorie>
    <EDirF_DirectiveSuperieure xmlns="ca2cbb27-1a98-44e0-9ea6-184293db162d">DGCO-APG-PRODW-PCCD-001
</EDirF_DirectiveSuperieure>
    <EDirF_Synthese xmlns="70e62a0b-2a87-4020-8880-05571c68929a">Le présent document est complété par une charte : « le livre des normes : l’identité visuelle de la Défense ». Le but de ce SPS est de définir le cadre général du style maison de la Défense, de présenter le contenu du livre des normes et de mettre en lumière son application.
Une identité visuelle forte est l’arme par excellence pour mener à bien une politique de communication. Une charte claire transposant les grandes lignes de cette identité visuelle en un style maison pour la Défense, générera une visibilité maximale pour le message du recrutement ou d’ image de l’organisation. L’emploi de cette charte est fondamentale pour optimaliser les efforts de communication dans le cadre de la rationalisation recherchée par la structure unique.
Les éléments de style permanents, leurs applications aux présentations multimédia et les cartes de visite pour chaque membre de la Défense, sont ajoutés à ce SPS sous forme de templates digitaux. Le livre des normes complet « l’identité visuelle de la Défense » - sous forme imprimée - est disponible sur demande à la DG Com-BSynth/Marketing et chez PHD.
</EDirF_Synthese>
    <EDirF_NoEdition xmlns="70e62a0b-2a87-4020-8880-05571c68929a">001</EDirF_NoEdition>
    <EDirF_DatePublication xmlns="70e62a0b-2a87-4020-8880-05571c68929a">2014-10-16T22:00:00+00:00</EDirF_DatePublication>
    <To_x0020_Be_x0020_Translated xmlns="ca2cbb27-1a98-44e0-9ea6-184293db162d">false</To_x0020_Be_x0020_Translate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EDir_F" ma:contentTypeID="0x010100F04D1FF41824B7419EC972C2A4A5B4C202008C416C0F82BC1B40A9A03CE0E7E27E78" ma:contentTypeVersion="19" ma:contentTypeDescription="" ma:contentTypeScope="" ma:versionID="73b1322338a4daa6855c187198ede6f4">
  <xsd:schema xmlns:xsd="http://www.w3.org/2001/XMLSchema" xmlns:xs="http://www.w3.org/2001/XMLSchema" xmlns:p="http://schemas.microsoft.com/office/2006/metadata/properties" xmlns:ns2="70e62a0b-2a87-4020-8880-05571c68929a" xmlns:ns3="ca2cbb27-1a98-44e0-9ea6-184293db162d" targetNamespace="http://schemas.microsoft.com/office/2006/metadata/properties" ma:root="true" ma:fieldsID="95fe591e62da4905116a857eaee6c367" ns2:_="" ns3:_="">
    <xsd:import namespace="70e62a0b-2a87-4020-8880-05571c68929a"/>
    <xsd:import namespace="ca2cbb27-1a98-44e0-9ea6-184293db162d"/>
    <xsd:element name="properties">
      <xsd:complexType>
        <xsd:sequence>
          <xsd:element name="documentManagement">
            <xsd:complexType>
              <xsd:all>
                <xsd:element ref="ns2:EDir_ACOS_DG"/>
                <xsd:element ref="ns2:EDir_Status"/>
                <xsd:element ref="ns2:EDirF_Sujet"/>
                <xsd:element ref="ns2:EDirF_Synthese"/>
                <xsd:element ref="ns2:EDirF_Categorie"/>
                <xsd:element ref="ns2:EDirF_MotsClefs"/>
                <xsd:element ref="ns2:EDirF_AutoriteRedactionnelle"/>
                <xsd:element ref="ns2:EDirF_AutoriteApprobatrice"/>
                <xsd:element ref="ns2:EDirF_NoEdition"/>
                <xsd:element ref="ns2:EDirF_NoRevision"/>
                <xsd:element ref="ns2:EDirF_Annexes"/>
                <xsd:element ref="ns3:EDirF_DirectiveSuperieure" minOccurs="0"/>
                <xsd:element ref="ns3:EDirF_DirectiveInferieure" minOccurs="0"/>
                <xsd:element ref="ns2:EDirF_DatePublication"/>
                <xsd:element ref="ns2:EDirF_DateApplication"/>
                <xsd:element ref="ns2:EDirF_RevisionPeriodique"/>
                <xsd:element ref="ns3:To_x0020_Be_x0020_Translat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e62a0b-2a87-4020-8880-05571c68929a" elementFormDefault="qualified">
    <xsd:import namespace="http://schemas.microsoft.com/office/2006/documentManagement/types"/>
    <xsd:import namespace="http://schemas.microsoft.com/office/infopath/2007/PartnerControls"/>
    <xsd:element name="EDir_ACOS_DG" ma:index="8" ma:displayName="ACOS/DG" ma:default="DG COM" ma:format="Dropdown" ma:hidden="true" ma:internalName="EDir_ACOS_DG" ma:readOnly="false">
      <xsd:simpleType>
        <xsd:restriction base="dms:Choice">
          <xsd:enumeration value="ACOS IS"/>
          <xsd:enumeration value="ACOS OPS &amp; TRG"/>
          <xsd:enumeration value="ACOS STRAT"/>
          <xsd:enumeration value="ACOS WB"/>
          <xsd:enumeration value="CHOD"/>
          <xsd:enumeration value="DG BUDFIN"/>
          <xsd:enumeration value="DG COM"/>
          <xsd:enumeration value="DG FMN"/>
          <xsd:enumeration value="DG HR"/>
          <xsd:enumeration value="DG JM"/>
          <xsd:enumeration value="DG MR"/>
          <xsd:enumeration value="IAD"/>
        </xsd:restriction>
      </xsd:simpleType>
    </xsd:element>
    <xsd:element name="EDir_Status" ma:index="9" ma:displayName="Status" ma:default="Nieuwe Richtlijn - Nouvelle Directive" ma:format="RadioButtons" ma:internalName="EDir_Status" ma:readOnly="false">
      <xsd:simpleType>
        <xsd:restriction base="dms:Choice">
          <xsd:enumeration value="Nieuwe Richtlijn - Nouvelle Directive"/>
          <xsd:enumeration value="Kleine verbetering - Correction mineure"/>
          <xsd:enumeration value="Update - Mise à jour"/>
          <xsd:enumeration value="Geannuleerde richtlijn - Directive annulée"/>
        </xsd:restriction>
      </xsd:simpleType>
    </xsd:element>
    <xsd:element name="EDirF_Sujet" ma:index="10" ma:displayName="Sujet" ma:default="" ma:internalName="EDirF_Sujet" ma:readOnly="false">
      <xsd:simpleType>
        <xsd:restriction base="dms:Note">
          <xsd:maxLength value="255"/>
        </xsd:restriction>
      </xsd:simpleType>
    </xsd:element>
    <xsd:element name="EDirF_Synthese" ma:index="11" ma:displayName="Synthèse" ma:default="" ma:hidden="true" ma:internalName="EDirF_Synthese" ma:readOnly="false">
      <xsd:simpleType>
        <xsd:restriction base="dms:Note"/>
      </xsd:simpleType>
    </xsd:element>
    <xsd:element name="EDirF_Categorie" ma:index="12" ma:displayName="Catégorie" ma:hidden="true" ma:list="{fb225dc2-655e-4bef-a6f0-5367868d4317}" ma:internalName="EDirF_Categorie" ma:readOnly="false" ma:showField="Cat_Description" ma:web="ca2cbb27-1a98-44e0-9ea6-184293db162d">
      <xsd:simpleType>
        <xsd:restriction base="dms:Unknown"/>
      </xsd:simpleType>
    </xsd:element>
    <xsd:element name="EDirF_MotsClefs" ma:index="13" ma:displayName="Mots Clefs" ma:default="" ma:internalName="EDirF_MotsClefs" ma:readOnly="false">
      <xsd:simpleType>
        <xsd:restriction base="dms:Text">
          <xsd:maxLength value="255"/>
        </xsd:restriction>
      </xsd:simpleType>
    </xsd:element>
    <xsd:element name="EDirF_AutoriteRedactionnelle" ma:index="14" ma:displayName="Autorité Rédactionnelle" ma:default="" ma:internalName="EDirF_AutoriteRedactionnelle" ma:readOnly="false">
      <xsd:simpleType>
        <xsd:restriction base="dms:Text">
          <xsd:maxLength value="255"/>
        </xsd:restriction>
      </xsd:simpleType>
    </xsd:element>
    <xsd:element name="EDirF_AutoriteApprobatrice" ma:index="15" ma:displayName="Autorité Approbatrice" ma:default="" ma:internalName="EDirF_AutoriteApprobatrice" ma:readOnly="false">
      <xsd:simpleType>
        <xsd:restriction base="dms:Text">
          <xsd:maxLength value="255"/>
        </xsd:restriction>
      </xsd:simpleType>
    </xsd:element>
    <xsd:element name="EDirF_NoEdition" ma:index="16" ma:displayName="No Edition" ma:default="" ma:internalName="EDirF_NoEdition" ma:readOnly="false">
      <xsd:simpleType>
        <xsd:restriction base="dms:Text">
          <xsd:maxLength value="3"/>
        </xsd:restriction>
      </xsd:simpleType>
    </xsd:element>
    <xsd:element name="EDirF_NoRevision" ma:index="17" ma:displayName="No Révision" ma:default="" ma:internalName="EDirF_NoRevision" ma:readOnly="false">
      <xsd:simpleType>
        <xsd:restriction base="dms:Text">
          <xsd:maxLength value="3"/>
        </xsd:restriction>
      </xsd:simpleType>
    </xsd:element>
    <xsd:element name="EDirF_Annexes" ma:index="18" ma:displayName="Annexes" ma:decimals="0" ma:default="" ma:internalName="EDirF_Annexes" ma:readOnly="false" ma:percentage="FALSE">
      <xsd:simpleType>
        <xsd:restriction base="dms:Number">
          <xsd:minInclusive value="0"/>
        </xsd:restriction>
      </xsd:simpleType>
    </xsd:element>
    <xsd:element name="EDirF_DatePublication" ma:index="21" ma:displayName="Date Publication" ma:default="[today]" ma:format="DateOnly" ma:internalName="EDirF_DatePublication" ma:readOnly="false">
      <xsd:simpleType>
        <xsd:restriction base="dms:DateTime"/>
      </xsd:simpleType>
    </xsd:element>
    <xsd:element name="EDirF_DateApplication" ma:index="22" ma:displayName="Date Application" ma:default="[today]" ma:format="DateOnly" ma:internalName="EDirF_DateApplication" ma:readOnly="false">
      <xsd:simpleType>
        <xsd:restriction base="dms:DateTime"/>
      </xsd:simpleType>
    </xsd:element>
    <xsd:element name="EDirF_RevisionPeriodique" ma:index="23" ma:displayName="EDirF_RevisionPeriodique" ma:decimals="0" ma:default="36" ma:description="Période en mois après laquelle une révision doit être effectué" ma:internalName="EDirF_RevisionPeriodique" ma:readOnly="false" ma:percentage="FALSE">
      <xsd:simpleType>
        <xsd:restriction base="dms:Number">
          <xsd:maxInclusive value="60"/>
          <xsd:minInclusive value="0"/>
        </xsd:restriction>
      </xsd:simpleType>
    </xsd:element>
  </xsd:schema>
  <xsd:schema xmlns:xsd="http://www.w3.org/2001/XMLSchema" xmlns:xs="http://www.w3.org/2001/XMLSchema" xmlns:dms="http://schemas.microsoft.com/office/2006/documentManagement/types" xmlns:pc="http://schemas.microsoft.com/office/infopath/2007/PartnerControls" targetNamespace="ca2cbb27-1a98-44e0-9ea6-184293db162d" elementFormDefault="qualified">
    <xsd:import namespace="http://schemas.microsoft.com/office/2006/documentManagement/types"/>
    <xsd:import namespace="http://schemas.microsoft.com/office/infopath/2007/PartnerControls"/>
    <xsd:element name="EDirF_DirectiveSuperieure" ma:index="19" nillable="true" ma:displayName="Directive Supérieure" ma:default="" ma:hidden="true" ma:internalName="EDirF_DirectiveSuperieure" ma:readOnly="false">
      <xsd:simpleType>
        <xsd:restriction base="dms:Note"/>
      </xsd:simpleType>
    </xsd:element>
    <xsd:element name="EDirF_DirectiveInferieure" ma:index="20" nillable="true" ma:displayName="Directive Inférieure" ma:default="" ma:hidden="true" ma:internalName="EDirF_DirectiveInferieure" ma:readOnly="false">
      <xsd:simpleType>
        <xsd:restriction base="dms:Note"/>
      </xsd:simpleType>
    </xsd:element>
    <xsd:element name="To_x0020_Be_x0020_Translated" ma:index="25" nillable="true" ma:displayName="To Be Translated" ma:default="0" ma:internalName="To_x0020_Be_x0020_Translated">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Référenc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99F214-32E9-4EA6-A038-91343B3FFF3D}">
  <ds:schemaRefs>
    <ds:schemaRef ds:uri="http://schemas.microsoft.com/office/2006/metadata/properties"/>
    <ds:schemaRef ds:uri="http://schemas.microsoft.com/office/infopath/2007/PartnerControls"/>
    <ds:schemaRef ds:uri="70e62a0b-2a87-4020-8880-05571c68929a"/>
    <ds:schemaRef ds:uri="ca2cbb27-1a98-44e0-9ea6-184293db162d"/>
  </ds:schemaRefs>
</ds:datastoreItem>
</file>

<file path=customXml/itemProps2.xml><?xml version="1.0" encoding="utf-8"?>
<ds:datastoreItem xmlns:ds="http://schemas.openxmlformats.org/officeDocument/2006/customXml" ds:itemID="{17BE9218-5D83-4C4C-A25F-125D9F12B1B2}">
  <ds:schemaRefs>
    <ds:schemaRef ds:uri="http://schemas.microsoft.com/sharepoint/v3/contenttype/forms"/>
  </ds:schemaRefs>
</ds:datastoreItem>
</file>

<file path=customXml/itemProps3.xml><?xml version="1.0" encoding="utf-8"?>
<ds:datastoreItem xmlns:ds="http://schemas.openxmlformats.org/officeDocument/2006/customXml" ds:itemID="{89283BE4-5389-41B8-BCA0-0F00BCEC20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e62a0b-2a87-4020-8880-05571c68929a"/>
    <ds:schemaRef ds:uri="ca2cbb27-1a98-44e0-9ea6-184293db16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Presentation</Template>
  <TotalTime>172</TotalTime>
  <Words>107</Words>
  <Application>Microsoft Office PowerPoint</Application>
  <PresentationFormat>On-screen Show (4:3)</PresentationFormat>
  <Paragraphs>25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Presentation</vt:lpstr>
      <vt:lpstr>CCB du 29 Sep 17</vt:lpstr>
      <vt:lpstr>Introduction</vt:lpstr>
      <vt:lpstr>Solution</vt:lpstr>
      <vt:lpstr>PowerPoint Presentation</vt:lpstr>
    </vt:vector>
  </TitlesOfParts>
  <Company>Belgian Defense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Point Presentation (exemple)</dc:title>
  <dc:creator>Boiten Claudia</dc:creator>
  <cp:lastModifiedBy>Hermann Chrystelle</cp:lastModifiedBy>
  <cp:revision>29</cp:revision>
  <dcterms:created xsi:type="dcterms:W3CDTF">2011-12-22T10:13:19Z</dcterms:created>
  <dcterms:modified xsi:type="dcterms:W3CDTF">2017-09-27T16:46:45Z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
    <vt:lpwstr>NF</vt:lpwstr>
  </property>
  <property fmtid="{D5CDD505-2E9C-101B-9397-08002B2CF9AE}" pid="3" name="ContentType">
    <vt:lpwstr>Picture</vt:lpwstr>
  </property>
  <property fmtid="{D5CDD505-2E9C-101B-9397-08002B2CF9AE}" pid="4" name="Beschrijving">
    <vt:lpwstr>Power Point Presentation (voorbeeld)</vt:lpwstr>
  </property>
  <property fmtid="{D5CDD505-2E9C-101B-9397-08002B2CF9AE}" pid="5" name="ContentTypeId">
    <vt:lpwstr>0x010100F04D1FF41824B7419EC972C2A4A5B4C202008C416C0F82BC1B40A9A03CE0E7E27E78</vt:lpwstr>
  </property>
</Properties>
</file>