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42"/>
  </p:notesMasterIdLst>
  <p:sldIdLst>
    <p:sldId id="257" r:id="rId2"/>
    <p:sldId id="278" r:id="rId3"/>
    <p:sldId id="310" r:id="rId4"/>
    <p:sldId id="280" r:id="rId5"/>
    <p:sldId id="281" r:id="rId6"/>
    <p:sldId id="311" r:id="rId7"/>
    <p:sldId id="282" r:id="rId8"/>
    <p:sldId id="283" r:id="rId9"/>
    <p:sldId id="284" r:id="rId10"/>
    <p:sldId id="289" r:id="rId11"/>
    <p:sldId id="287" r:id="rId12"/>
    <p:sldId id="285" r:id="rId13"/>
    <p:sldId id="286" r:id="rId14"/>
    <p:sldId id="288" r:id="rId15"/>
    <p:sldId id="260" r:id="rId16"/>
    <p:sldId id="261" r:id="rId17"/>
    <p:sldId id="262" r:id="rId18"/>
    <p:sldId id="263" r:id="rId19"/>
    <p:sldId id="264" r:id="rId20"/>
    <p:sldId id="266" r:id="rId21"/>
    <p:sldId id="267" r:id="rId22"/>
    <p:sldId id="268" r:id="rId23"/>
    <p:sldId id="269" r:id="rId24"/>
    <p:sldId id="271" r:id="rId25"/>
    <p:sldId id="273" r:id="rId26"/>
    <p:sldId id="274" r:id="rId27"/>
    <p:sldId id="275" r:id="rId28"/>
    <p:sldId id="276" r:id="rId29"/>
    <p:sldId id="277" r:id="rId30"/>
    <p:sldId id="270" r:id="rId31"/>
    <p:sldId id="312" r:id="rId32"/>
    <p:sldId id="265" r:id="rId33"/>
    <p:sldId id="272" r:id="rId34"/>
    <p:sldId id="290" r:id="rId35"/>
    <p:sldId id="313" r:id="rId36"/>
    <p:sldId id="291" r:id="rId37"/>
    <p:sldId id="306" r:id="rId38"/>
    <p:sldId id="307" r:id="rId39"/>
    <p:sldId id="308" r:id="rId40"/>
    <p:sldId id="309" r:id="rId41"/>
  </p:sldIdLst>
  <p:sldSz cx="9144000" cy="6858000" type="screen4x3"/>
  <p:notesSz cx="6797675" cy="9926638"/>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5" d="100"/>
          <a:sy n="75" d="100"/>
        </p:scale>
        <p:origin x="-936" y="-7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8.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5659"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4099" name="Rectangle 3"/>
          <p:cNvSpPr>
            <a:spLocks noGrp="1" noChangeArrowheads="1"/>
          </p:cNvSpPr>
          <p:nvPr>
            <p:ph type="dt" idx="1"/>
          </p:nvPr>
        </p:nvSpPr>
        <p:spPr bwMode="auto">
          <a:xfrm>
            <a:off x="3850443" y="0"/>
            <a:ext cx="2945659"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13316"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679768" y="4715153"/>
            <a:ext cx="5438140" cy="44669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9428583"/>
            <a:ext cx="2945659"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4103" name="Rectangle 7"/>
          <p:cNvSpPr>
            <a:spLocks noGrp="1" noChangeArrowheads="1"/>
          </p:cNvSpPr>
          <p:nvPr>
            <p:ph type="sldNum" sz="quarter" idx="5"/>
          </p:nvPr>
        </p:nvSpPr>
        <p:spPr bwMode="auto">
          <a:xfrm>
            <a:off x="3850443" y="9428583"/>
            <a:ext cx="2945659"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C9C7A89C-859E-4F02-ABCD-0B4BD63B1AAA}" type="slidenum">
              <a:rPr lang="en-US"/>
              <a:pPr>
                <a:defRPr/>
              </a:pPr>
              <a:t>‹#›</a:t>
            </a:fld>
            <a:endParaRPr lang="en-US"/>
          </a:p>
        </p:txBody>
      </p:sp>
    </p:spTree>
    <p:extLst>
      <p:ext uri="{BB962C8B-B14F-4D97-AF65-F5344CB8AC3E}">
        <p14:creationId xmlns:p14="http://schemas.microsoft.com/office/powerpoint/2010/main" val="194280606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7"/>
          <p:cNvSpPr>
            <a:spLocks noGrp="1" noChangeArrowheads="1"/>
          </p:cNvSpPr>
          <p:nvPr>
            <p:ph type="sldNum" sz="quarter" idx="5"/>
          </p:nvPr>
        </p:nvSpPr>
        <p:spPr>
          <a:noFill/>
        </p:spPr>
        <p:txBody>
          <a:bodyPr/>
          <a:lstStyle/>
          <a:p>
            <a:fld id="{17B5CBAA-8E0F-43D6-A4DD-3F20F9A74A74}" type="slidenum">
              <a:rPr lang="en-US" smtClean="0"/>
              <a:pPr/>
              <a:t>1</a:t>
            </a:fld>
            <a:endParaRPr lang="en-US" smtClean="0"/>
          </a:p>
        </p:txBody>
      </p:sp>
      <p:sp>
        <p:nvSpPr>
          <p:cNvPr id="16386" name="Rectangle 1031"/>
          <p:cNvSpPr txBox="1">
            <a:spLocks noGrp="1" noChangeArrowheads="1"/>
          </p:cNvSpPr>
          <p:nvPr/>
        </p:nvSpPr>
        <p:spPr bwMode="auto">
          <a:xfrm>
            <a:off x="3850443" y="9432030"/>
            <a:ext cx="2947232" cy="494608"/>
          </a:xfrm>
          <a:prstGeom prst="rect">
            <a:avLst/>
          </a:prstGeom>
          <a:noFill/>
          <a:ln w="9525">
            <a:noFill/>
            <a:miter lim="800000"/>
            <a:headEnd/>
            <a:tailEnd/>
          </a:ln>
        </p:spPr>
        <p:txBody>
          <a:bodyPr lIns="92200" tIns="46100" rIns="92200" bIns="46100" anchor="b"/>
          <a:lstStyle/>
          <a:p>
            <a:pPr algn="r" defTabSz="922338" eaLnBrk="0" hangingPunct="0"/>
            <a:fld id="{C7D05CB0-BE72-4BB5-9BD9-B715C637C382}" type="slidenum">
              <a:rPr lang="nl-BE" sz="1200">
                <a:latin typeface="Times New Roman" pitchFamily="18" charset="0"/>
              </a:rPr>
              <a:pPr algn="r" defTabSz="922338" eaLnBrk="0" hangingPunct="0"/>
              <a:t>1</a:t>
            </a:fld>
            <a:endParaRPr lang="nl-BE" sz="1200">
              <a:latin typeface="Times New Roman" pitchFamily="18" charset="0"/>
            </a:endParaRPr>
          </a:p>
        </p:txBody>
      </p:sp>
      <p:sp>
        <p:nvSpPr>
          <p:cNvPr id="16387" name="Rectangle 2"/>
          <p:cNvSpPr>
            <a:spLocks noGrp="1" noRot="1" noChangeAspect="1" noChangeArrowheads="1" noTextEdit="1"/>
          </p:cNvSpPr>
          <p:nvPr>
            <p:ph type="sldImg"/>
          </p:nvPr>
        </p:nvSpPr>
        <p:spPr>
          <a:xfrm>
            <a:off x="919163" y="744538"/>
            <a:ext cx="4962525" cy="3722687"/>
          </a:xfrm>
          <a:ln/>
        </p:spPr>
      </p:sp>
      <p:sp>
        <p:nvSpPr>
          <p:cNvPr id="16388" name="Rectangle 3"/>
          <p:cNvSpPr>
            <a:spLocks noGrp="1" noChangeArrowheads="1"/>
          </p:cNvSpPr>
          <p:nvPr>
            <p:ph type="body" idx="1"/>
          </p:nvPr>
        </p:nvSpPr>
        <p:spPr>
          <a:xfrm>
            <a:off x="679768" y="4713431"/>
            <a:ext cx="5438140" cy="4468710"/>
          </a:xfrm>
          <a:noFill/>
          <a:ln/>
        </p:spPr>
        <p:txBody>
          <a:bodyPr lIns="92200" tIns="46100" rIns="92200" bIns="46100"/>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7"/>
          <p:cNvSpPr>
            <a:spLocks noGrp="1" noChangeArrowheads="1"/>
          </p:cNvSpPr>
          <p:nvPr>
            <p:ph type="sldNum" sz="quarter" idx="5"/>
          </p:nvPr>
        </p:nvSpPr>
        <p:spPr>
          <a:noFill/>
        </p:spPr>
        <p:txBody>
          <a:bodyPr/>
          <a:lstStyle/>
          <a:p>
            <a:fld id="{00B65E6E-1A65-4C78-AB24-B5ADE4689E70}" type="slidenum">
              <a:rPr lang="en-US" smtClean="0"/>
              <a:pPr/>
              <a:t>13</a:t>
            </a:fld>
            <a:endParaRPr lang="en-US" smtClean="0"/>
          </a:p>
        </p:txBody>
      </p:sp>
      <p:sp>
        <p:nvSpPr>
          <p:cNvPr id="56322" name="Rectangle 1031"/>
          <p:cNvSpPr txBox="1">
            <a:spLocks noGrp="1" noChangeArrowheads="1"/>
          </p:cNvSpPr>
          <p:nvPr/>
        </p:nvSpPr>
        <p:spPr bwMode="auto">
          <a:xfrm>
            <a:off x="3850443" y="9432030"/>
            <a:ext cx="2947232" cy="494608"/>
          </a:xfrm>
          <a:prstGeom prst="rect">
            <a:avLst/>
          </a:prstGeom>
          <a:noFill/>
          <a:ln w="9525">
            <a:noFill/>
            <a:miter lim="800000"/>
            <a:headEnd/>
            <a:tailEnd/>
          </a:ln>
        </p:spPr>
        <p:txBody>
          <a:bodyPr lIns="92200" tIns="46100" rIns="92200" bIns="46100" anchor="b"/>
          <a:lstStyle/>
          <a:p>
            <a:pPr algn="r" defTabSz="922338" eaLnBrk="0" hangingPunct="0"/>
            <a:fld id="{45396178-3E6F-42B9-AEC3-5BFF581E1DFC}" type="slidenum">
              <a:rPr lang="nl-BE" sz="1200">
                <a:latin typeface="Times New Roman" pitchFamily="18" charset="0"/>
              </a:rPr>
              <a:pPr algn="r" defTabSz="922338" eaLnBrk="0" hangingPunct="0"/>
              <a:t>13</a:t>
            </a:fld>
            <a:endParaRPr lang="nl-BE" sz="1200">
              <a:latin typeface="Times New Roman" pitchFamily="18" charset="0"/>
            </a:endParaRPr>
          </a:p>
        </p:txBody>
      </p:sp>
      <p:sp>
        <p:nvSpPr>
          <p:cNvPr id="56323" name="Rectangle 2"/>
          <p:cNvSpPr>
            <a:spLocks noGrp="1" noRot="1" noChangeAspect="1" noChangeArrowheads="1" noTextEdit="1"/>
          </p:cNvSpPr>
          <p:nvPr>
            <p:ph type="sldImg"/>
          </p:nvPr>
        </p:nvSpPr>
        <p:spPr>
          <a:xfrm>
            <a:off x="919163" y="746125"/>
            <a:ext cx="4960937" cy="3721100"/>
          </a:xfrm>
          <a:ln/>
        </p:spPr>
      </p:sp>
      <p:sp>
        <p:nvSpPr>
          <p:cNvPr id="56324" name="Rectangle 3"/>
          <p:cNvSpPr>
            <a:spLocks noGrp="1" noChangeArrowheads="1"/>
          </p:cNvSpPr>
          <p:nvPr>
            <p:ph type="body" idx="1"/>
          </p:nvPr>
        </p:nvSpPr>
        <p:spPr>
          <a:xfrm>
            <a:off x="909504" y="4713430"/>
            <a:ext cx="4978668" cy="4466987"/>
          </a:xfrm>
          <a:noFill/>
          <a:ln/>
        </p:spPr>
        <p:txBody>
          <a:bodyPr lIns="92200" tIns="46100" rIns="92200" bIns="46100"/>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7"/>
          <p:cNvSpPr>
            <a:spLocks noGrp="1" noChangeArrowheads="1"/>
          </p:cNvSpPr>
          <p:nvPr>
            <p:ph type="sldNum" sz="quarter" idx="5"/>
          </p:nvPr>
        </p:nvSpPr>
        <p:spPr>
          <a:noFill/>
        </p:spPr>
        <p:txBody>
          <a:bodyPr/>
          <a:lstStyle/>
          <a:p>
            <a:fld id="{E219F334-15A3-48B9-B99A-13986963B2F9}" type="slidenum">
              <a:rPr lang="en-US" smtClean="0"/>
              <a:pPr/>
              <a:t>14</a:t>
            </a:fld>
            <a:endParaRPr lang="en-US" smtClean="0"/>
          </a:p>
        </p:txBody>
      </p:sp>
      <p:sp>
        <p:nvSpPr>
          <p:cNvPr id="58370" name="Rectangle 2"/>
          <p:cNvSpPr>
            <a:spLocks noGrp="1" noRot="1" noChangeAspect="1" noChangeArrowheads="1" noTextEdit="1"/>
          </p:cNvSpPr>
          <p:nvPr>
            <p:ph type="sldImg"/>
          </p:nvPr>
        </p:nvSpPr>
        <p:spPr>
          <a:xfrm>
            <a:off x="919163" y="746125"/>
            <a:ext cx="4960937" cy="3721100"/>
          </a:xfrm>
          <a:ln/>
        </p:spPr>
      </p:sp>
      <p:sp>
        <p:nvSpPr>
          <p:cNvPr id="58371" name="Rectangle 3"/>
          <p:cNvSpPr>
            <a:spLocks noGrp="1" noChangeArrowheads="1"/>
          </p:cNvSpPr>
          <p:nvPr>
            <p:ph type="body" idx="1"/>
          </p:nvPr>
        </p:nvSpPr>
        <p:spPr>
          <a:xfrm>
            <a:off x="909504" y="4713430"/>
            <a:ext cx="4978668" cy="4466987"/>
          </a:xfrm>
          <a:noFill/>
          <a:ln/>
        </p:spPr>
        <p:txBody>
          <a:bodyPr lIns="92200" tIns="46100" rIns="92200" bIns="46100"/>
          <a:lstStyle/>
          <a:p>
            <a:pPr marL="228600" indent="-228600" eaLnBrk="1" hangingPunct="1"/>
            <a:endParaRPr lang="en-US" sz="100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Rectangle 7"/>
          <p:cNvSpPr>
            <a:spLocks noGrp="1" noChangeArrowheads="1"/>
          </p:cNvSpPr>
          <p:nvPr>
            <p:ph type="sldNum" sz="quarter" idx="5"/>
          </p:nvPr>
        </p:nvSpPr>
        <p:spPr>
          <a:noFill/>
        </p:spPr>
        <p:txBody>
          <a:bodyPr/>
          <a:lstStyle/>
          <a:p>
            <a:fld id="{A6FE127E-5947-44F6-9C02-A54665517800}" type="slidenum">
              <a:rPr lang="en-US" smtClean="0"/>
              <a:pPr/>
              <a:t>37</a:t>
            </a:fld>
            <a:endParaRPr lang="en-US" smtClean="0"/>
          </a:p>
        </p:txBody>
      </p:sp>
      <p:sp>
        <p:nvSpPr>
          <p:cNvPr id="95234" name="Rectangle 2"/>
          <p:cNvSpPr>
            <a:spLocks noGrp="1" noRot="1" noChangeAspect="1" noChangeArrowheads="1" noTextEdit="1"/>
          </p:cNvSpPr>
          <p:nvPr>
            <p:ph type="sldImg"/>
          </p:nvPr>
        </p:nvSpPr>
        <p:spPr>
          <a:xfrm>
            <a:off x="917575" y="742950"/>
            <a:ext cx="4964113" cy="3724275"/>
          </a:xfrm>
          <a:ln/>
        </p:spPr>
      </p:sp>
      <p:sp>
        <p:nvSpPr>
          <p:cNvPr id="95235" name="Rectangle 3"/>
          <p:cNvSpPr>
            <a:spLocks noGrp="1" noChangeArrowheads="1"/>
          </p:cNvSpPr>
          <p:nvPr>
            <p:ph type="body" idx="1"/>
          </p:nvPr>
        </p:nvSpPr>
        <p:spPr>
          <a:xfrm>
            <a:off x="906357" y="4713431"/>
            <a:ext cx="4984962" cy="4468710"/>
          </a:xfrm>
          <a:noFill/>
          <a:ln/>
        </p:spPr>
        <p:txBody>
          <a:bodyPr lIns="92200" tIns="46100" rIns="92200" bIns="46100"/>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Rectangle 7"/>
          <p:cNvSpPr>
            <a:spLocks noGrp="1" noChangeArrowheads="1"/>
          </p:cNvSpPr>
          <p:nvPr>
            <p:ph type="sldNum" sz="quarter" idx="5"/>
          </p:nvPr>
        </p:nvSpPr>
        <p:spPr>
          <a:noFill/>
        </p:spPr>
        <p:txBody>
          <a:bodyPr/>
          <a:lstStyle/>
          <a:p>
            <a:fld id="{ACBDE4D3-3504-4437-B479-68DAE982C413}" type="slidenum">
              <a:rPr lang="en-US" smtClean="0"/>
              <a:pPr/>
              <a:t>39</a:t>
            </a:fld>
            <a:endParaRPr lang="en-US" smtClean="0"/>
          </a:p>
        </p:txBody>
      </p:sp>
      <p:sp>
        <p:nvSpPr>
          <p:cNvPr id="99330" name="Rectangle 1031"/>
          <p:cNvSpPr txBox="1">
            <a:spLocks noGrp="1" noChangeArrowheads="1"/>
          </p:cNvSpPr>
          <p:nvPr/>
        </p:nvSpPr>
        <p:spPr bwMode="auto">
          <a:xfrm>
            <a:off x="3850443" y="9432030"/>
            <a:ext cx="2947232" cy="494608"/>
          </a:xfrm>
          <a:prstGeom prst="rect">
            <a:avLst/>
          </a:prstGeom>
          <a:noFill/>
          <a:ln w="9525">
            <a:noFill/>
            <a:miter lim="800000"/>
            <a:headEnd/>
            <a:tailEnd/>
          </a:ln>
        </p:spPr>
        <p:txBody>
          <a:bodyPr lIns="92200" tIns="46100" rIns="92200" bIns="46100" anchor="b"/>
          <a:lstStyle/>
          <a:p>
            <a:pPr algn="r" defTabSz="922338" eaLnBrk="0" hangingPunct="0"/>
            <a:fld id="{51FB9D5F-C0E0-4FD5-86EB-573B7D2A20A8}" type="slidenum">
              <a:rPr lang="nl-BE" sz="1200">
                <a:latin typeface="Times New Roman" pitchFamily="18" charset="0"/>
              </a:rPr>
              <a:pPr algn="r" defTabSz="922338" eaLnBrk="0" hangingPunct="0"/>
              <a:t>39</a:t>
            </a:fld>
            <a:endParaRPr lang="nl-BE" sz="1200">
              <a:latin typeface="Times New Roman" pitchFamily="18" charset="0"/>
            </a:endParaRPr>
          </a:p>
        </p:txBody>
      </p:sp>
      <p:sp>
        <p:nvSpPr>
          <p:cNvPr id="99331" name="Rectangle 2"/>
          <p:cNvSpPr>
            <a:spLocks noGrp="1" noRot="1" noChangeAspect="1" noChangeArrowheads="1" noTextEdit="1"/>
          </p:cNvSpPr>
          <p:nvPr>
            <p:ph type="sldImg"/>
          </p:nvPr>
        </p:nvSpPr>
        <p:spPr>
          <a:xfrm>
            <a:off x="949325" y="784225"/>
            <a:ext cx="4903788" cy="3679825"/>
          </a:xfrm>
          <a:ln/>
        </p:spPr>
      </p:sp>
      <p:sp>
        <p:nvSpPr>
          <p:cNvPr id="99332" name="Rectangle 3"/>
          <p:cNvSpPr>
            <a:spLocks noGrp="1" noChangeArrowheads="1"/>
          </p:cNvSpPr>
          <p:nvPr>
            <p:ph type="body" idx="1"/>
          </p:nvPr>
        </p:nvSpPr>
        <p:spPr>
          <a:xfrm>
            <a:off x="909504" y="4749621"/>
            <a:ext cx="4978668" cy="4435966"/>
          </a:xfrm>
          <a:noFill/>
          <a:ln/>
        </p:spPr>
        <p:txBody>
          <a:bodyPr lIns="92200" tIns="46100" rIns="92200" bIns="46100"/>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Rectangle 7"/>
          <p:cNvSpPr>
            <a:spLocks noGrp="1" noChangeArrowheads="1"/>
          </p:cNvSpPr>
          <p:nvPr>
            <p:ph type="sldNum" sz="quarter" idx="5"/>
          </p:nvPr>
        </p:nvSpPr>
        <p:spPr>
          <a:noFill/>
        </p:spPr>
        <p:txBody>
          <a:bodyPr/>
          <a:lstStyle/>
          <a:p>
            <a:fld id="{C868D1E5-9775-4DBA-8F48-150D3F63E7F0}" type="slidenum">
              <a:rPr lang="en-US" smtClean="0"/>
              <a:pPr/>
              <a:t>40</a:t>
            </a:fld>
            <a:endParaRPr lang="en-US" smtClean="0"/>
          </a:p>
        </p:txBody>
      </p:sp>
      <p:sp>
        <p:nvSpPr>
          <p:cNvPr id="101378" name="Rectangle 1031"/>
          <p:cNvSpPr txBox="1">
            <a:spLocks noGrp="1" noChangeArrowheads="1"/>
          </p:cNvSpPr>
          <p:nvPr/>
        </p:nvSpPr>
        <p:spPr bwMode="auto">
          <a:xfrm>
            <a:off x="3850443" y="9432030"/>
            <a:ext cx="2947232" cy="494608"/>
          </a:xfrm>
          <a:prstGeom prst="rect">
            <a:avLst/>
          </a:prstGeom>
          <a:noFill/>
          <a:ln w="9525">
            <a:noFill/>
            <a:miter lim="800000"/>
            <a:headEnd/>
            <a:tailEnd/>
          </a:ln>
        </p:spPr>
        <p:txBody>
          <a:bodyPr lIns="92200" tIns="46100" rIns="92200" bIns="46100" anchor="b"/>
          <a:lstStyle/>
          <a:p>
            <a:pPr algn="r" defTabSz="922338" eaLnBrk="0" hangingPunct="0"/>
            <a:fld id="{C646C082-4F4F-4790-BE96-DFE638CD26EB}" type="slidenum">
              <a:rPr lang="nl-BE" sz="1200">
                <a:latin typeface="Times New Roman" pitchFamily="18" charset="0"/>
              </a:rPr>
              <a:pPr algn="r" defTabSz="922338" eaLnBrk="0" hangingPunct="0"/>
              <a:t>40</a:t>
            </a:fld>
            <a:endParaRPr lang="nl-BE" sz="1200">
              <a:latin typeface="Times New Roman" pitchFamily="18" charset="0"/>
            </a:endParaRPr>
          </a:p>
        </p:txBody>
      </p:sp>
      <p:sp>
        <p:nvSpPr>
          <p:cNvPr id="101379" name="Rectangle 1031"/>
          <p:cNvSpPr txBox="1">
            <a:spLocks noGrp="1" noChangeArrowheads="1"/>
          </p:cNvSpPr>
          <p:nvPr/>
        </p:nvSpPr>
        <p:spPr bwMode="auto">
          <a:xfrm>
            <a:off x="3850443" y="9432030"/>
            <a:ext cx="2947232" cy="494608"/>
          </a:xfrm>
          <a:prstGeom prst="rect">
            <a:avLst/>
          </a:prstGeom>
          <a:noFill/>
          <a:ln w="9525">
            <a:noFill/>
            <a:miter lim="800000"/>
            <a:headEnd/>
            <a:tailEnd/>
          </a:ln>
        </p:spPr>
        <p:txBody>
          <a:bodyPr lIns="92200" tIns="46100" rIns="92200" bIns="46100" anchor="b"/>
          <a:lstStyle/>
          <a:p>
            <a:pPr algn="r" defTabSz="922338" eaLnBrk="0" hangingPunct="0"/>
            <a:fld id="{F148C754-41E2-482A-B614-FD8BA6E9E3D1}" type="slidenum">
              <a:rPr lang="nl-BE" sz="1200">
                <a:latin typeface="Times New Roman" pitchFamily="18" charset="0"/>
              </a:rPr>
              <a:pPr algn="r" defTabSz="922338" eaLnBrk="0" hangingPunct="0"/>
              <a:t>40</a:t>
            </a:fld>
            <a:endParaRPr lang="nl-BE" sz="1200">
              <a:latin typeface="Times New Roman" pitchFamily="18" charset="0"/>
            </a:endParaRPr>
          </a:p>
        </p:txBody>
      </p:sp>
      <p:sp>
        <p:nvSpPr>
          <p:cNvPr id="101380" name="Rectangle 2"/>
          <p:cNvSpPr>
            <a:spLocks noGrp="1" noRot="1" noChangeAspect="1" noChangeArrowheads="1" noTextEdit="1"/>
          </p:cNvSpPr>
          <p:nvPr>
            <p:ph type="sldImg"/>
          </p:nvPr>
        </p:nvSpPr>
        <p:spPr>
          <a:xfrm>
            <a:off x="920750" y="746125"/>
            <a:ext cx="4960938" cy="3721100"/>
          </a:xfrm>
          <a:ln/>
        </p:spPr>
      </p:sp>
      <p:sp>
        <p:nvSpPr>
          <p:cNvPr id="101381" name="Rectangle 3"/>
          <p:cNvSpPr>
            <a:spLocks noGrp="1" noChangeArrowheads="1"/>
          </p:cNvSpPr>
          <p:nvPr>
            <p:ph type="body" idx="1"/>
          </p:nvPr>
        </p:nvSpPr>
        <p:spPr>
          <a:xfrm>
            <a:off x="907931" y="4713430"/>
            <a:ext cx="4981815" cy="4466987"/>
          </a:xfrm>
          <a:noFill/>
          <a:ln/>
        </p:spPr>
        <p:txBody>
          <a:bodyPr lIns="92200" tIns="46100" rIns="92200" bIns="46100"/>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a:spLocks noGrp="1" noChangeArrowheads="1"/>
          </p:cNvSpPr>
          <p:nvPr>
            <p:ph type="sldNum" sz="quarter" idx="5"/>
          </p:nvPr>
        </p:nvSpPr>
        <p:spPr>
          <a:noFill/>
        </p:spPr>
        <p:txBody>
          <a:bodyPr/>
          <a:lstStyle/>
          <a:p>
            <a:fld id="{CFB075AF-E66C-436D-9E8F-344CC3392175}" type="slidenum">
              <a:rPr lang="en-US" smtClean="0"/>
              <a:pPr/>
              <a:t>2</a:t>
            </a:fld>
            <a:endParaRPr lang="en-US" smtClean="0"/>
          </a:p>
        </p:txBody>
      </p:sp>
      <p:sp>
        <p:nvSpPr>
          <p:cNvPr id="18434" name="Rectangle 2"/>
          <p:cNvSpPr>
            <a:spLocks noGrp="1" noRot="1" noChangeAspect="1" noChangeArrowheads="1" noTextEdit="1"/>
          </p:cNvSpPr>
          <p:nvPr>
            <p:ph type="sldImg"/>
          </p:nvPr>
        </p:nvSpPr>
        <p:spPr>
          <a:xfrm>
            <a:off x="919163" y="746125"/>
            <a:ext cx="4960937" cy="3721100"/>
          </a:xfrm>
          <a:ln/>
        </p:spPr>
      </p:sp>
      <p:sp>
        <p:nvSpPr>
          <p:cNvPr id="18435" name="Rectangle 3"/>
          <p:cNvSpPr>
            <a:spLocks noGrp="1" noChangeArrowheads="1"/>
          </p:cNvSpPr>
          <p:nvPr>
            <p:ph type="body" idx="1"/>
          </p:nvPr>
        </p:nvSpPr>
        <p:spPr>
          <a:xfrm>
            <a:off x="909504" y="4713430"/>
            <a:ext cx="4978668" cy="4466987"/>
          </a:xfrm>
          <a:noFill/>
          <a:ln/>
        </p:spPr>
        <p:txBody>
          <a:bodyPr lIns="92200" tIns="46100" rIns="92200" bIns="46100"/>
          <a:lstStyle/>
          <a:p>
            <a:pPr marL="228600" indent="-228600" eaLnBrk="1" hangingPunct="1"/>
            <a:endParaRPr lang="en-US" sz="100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41" name="Rectangle 1031"/>
          <p:cNvSpPr>
            <a:spLocks noGrp="1" noChangeArrowheads="1"/>
          </p:cNvSpPr>
          <p:nvPr>
            <p:ph type="sldNum" sz="quarter" idx="5"/>
          </p:nvPr>
        </p:nvSpPr>
        <p:spPr>
          <a:noFill/>
        </p:spPr>
        <p:txBody>
          <a:bodyPr/>
          <a:lstStyle/>
          <a:p>
            <a:fld id="{DD120B73-4F7C-41F9-82B4-62B782E6DC99}" type="slidenum">
              <a:rPr lang="nl-BE" smtClean="0"/>
              <a:pPr/>
              <a:t>3</a:t>
            </a:fld>
            <a:endParaRPr lang="nl-BE" smtClean="0"/>
          </a:p>
        </p:txBody>
      </p:sp>
      <p:sp>
        <p:nvSpPr>
          <p:cNvPr id="624642" name="Rectangle 2"/>
          <p:cNvSpPr>
            <a:spLocks noGrp="1" noRot="1" noChangeAspect="1" noChangeArrowheads="1" noTextEdit="1"/>
          </p:cNvSpPr>
          <p:nvPr>
            <p:ph type="sldImg"/>
          </p:nvPr>
        </p:nvSpPr>
        <p:spPr>
          <a:ln/>
        </p:spPr>
      </p:sp>
      <p:sp>
        <p:nvSpPr>
          <p:cNvPr id="624643" name="Rectangle 3"/>
          <p:cNvSpPr>
            <a:spLocks noGrp="1" noChangeArrowheads="1"/>
          </p:cNvSpPr>
          <p:nvPr>
            <p:ph type="body" idx="1"/>
          </p:nvPr>
        </p:nvSpPr>
        <p:spPr>
          <a:noFill/>
          <a:ln/>
        </p:spPr>
        <p:txBody>
          <a:bodyPr/>
          <a:lstStyle/>
          <a:p>
            <a:endParaRPr lang="nl-NL"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7"/>
          <p:cNvSpPr>
            <a:spLocks noGrp="1" noChangeArrowheads="1"/>
          </p:cNvSpPr>
          <p:nvPr>
            <p:ph type="sldNum" sz="quarter" idx="5"/>
          </p:nvPr>
        </p:nvSpPr>
        <p:spPr>
          <a:noFill/>
        </p:spPr>
        <p:txBody>
          <a:bodyPr/>
          <a:lstStyle/>
          <a:p>
            <a:fld id="{01C55BD4-BC73-4B21-ADF8-6F495465E89C}" type="slidenum">
              <a:rPr lang="en-US" smtClean="0"/>
              <a:pPr/>
              <a:t>4</a:t>
            </a:fld>
            <a:endParaRPr lang="en-US" smtClean="0"/>
          </a:p>
        </p:txBody>
      </p:sp>
      <p:sp>
        <p:nvSpPr>
          <p:cNvPr id="22530" name="Rectangle 1031"/>
          <p:cNvSpPr txBox="1">
            <a:spLocks noGrp="1" noChangeArrowheads="1"/>
          </p:cNvSpPr>
          <p:nvPr/>
        </p:nvSpPr>
        <p:spPr bwMode="auto">
          <a:xfrm>
            <a:off x="3850443" y="9432030"/>
            <a:ext cx="2947232" cy="494608"/>
          </a:xfrm>
          <a:prstGeom prst="rect">
            <a:avLst/>
          </a:prstGeom>
          <a:noFill/>
          <a:ln w="9525">
            <a:noFill/>
            <a:miter lim="800000"/>
            <a:headEnd/>
            <a:tailEnd/>
          </a:ln>
        </p:spPr>
        <p:txBody>
          <a:bodyPr lIns="92200" tIns="46100" rIns="92200" bIns="46100" anchor="b"/>
          <a:lstStyle/>
          <a:p>
            <a:pPr algn="r" defTabSz="922338" eaLnBrk="0" hangingPunct="0"/>
            <a:fld id="{38079640-A713-444E-97A2-D894EC35075B}" type="slidenum">
              <a:rPr lang="nl-BE" sz="1200">
                <a:latin typeface="Times New Roman" pitchFamily="18" charset="0"/>
              </a:rPr>
              <a:pPr algn="r" defTabSz="922338" eaLnBrk="0" hangingPunct="0"/>
              <a:t>4</a:t>
            </a:fld>
            <a:endParaRPr lang="nl-BE" sz="1200">
              <a:latin typeface="Times New Roman" pitchFamily="18" charset="0"/>
            </a:endParaRPr>
          </a:p>
        </p:txBody>
      </p:sp>
      <p:sp>
        <p:nvSpPr>
          <p:cNvPr id="22531" name="Rectangle 2"/>
          <p:cNvSpPr>
            <a:spLocks noGrp="1" noRot="1" noChangeAspect="1" noChangeArrowheads="1" noTextEdit="1"/>
          </p:cNvSpPr>
          <p:nvPr>
            <p:ph type="sldImg"/>
          </p:nvPr>
        </p:nvSpPr>
        <p:spPr>
          <a:xfrm>
            <a:off x="919163" y="746125"/>
            <a:ext cx="4960937" cy="3721100"/>
          </a:xfrm>
          <a:ln/>
        </p:spPr>
      </p:sp>
      <p:sp>
        <p:nvSpPr>
          <p:cNvPr id="22532" name="Rectangle 3"/>
          <p:cNvSpPr>
            <a:spLocks noGrp="1" noChangeArrowheads="1"/>
          </p:cNvSpPr>
          <p:nvPr>
            <p:ph type="body" idx="1"/>
          </p:nvPr>
        </p:nvSpPr>
        <p:spPr>
          <a:xfrm>
            <a:off x="909504" y="4713430"/>
            <a:ext cx="4978668" cy="4466987"/>
          </a:xfrm>
          <a:noFill/>
          <a:ln/>
        </p:spPr>
        <p:txBody>
          <a:bodyPr lIns="92200" tIns="46100" rIns="92200" bIns="46100"/>
          <a:lstStyle/>
          <a:p>
            <a:pPr eaLnBrk="1" hangingPunct="1"/>
            <a:endParaRPr lang="nl-NL"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7"/>
          <p:cNvSpPr>
            <a:spLocks noGrp="1" noChangeArrowheads="1"/>
          </p:cNvSpPr>
          <p:nvPr>
            <p:ph type="sldNum" sz="quarter" idx="5"/>
          </p:nvPr>
        </p:nvSpPr>
        <p:spPr>
          <a:noFill/>
        </p:spPr>
        <p:txBody>
          <a:bodyPr/>
          <a:lstStyle/>
          <a:p>
            <a:fld id="{8CA866C0-21F1-4C2C-B358-82A2A1DCA313}" type="slidenum">
              <a:rPr lang="en-US" smtClean="0"/>
              <a:pPr/>
              <a:t>5</a:t>
            </a:fld>
            <a:endParaRPr lang="en-US" smtClean="0"/>
          </a:p>
        </p:txBody>
      </p:sp>
      <p:sp>
        <p:nvSpPr>
          <p:cNvPr id="24578" name="Rectangle 2"/>
          <p:cNvSpPr>
            <a:spLocks noGrp="1" noRot="1" noChangeAspect="1" noChangeArrowheads="1" noTextEdit="1"/>
          </p:cNvSpPr>
          <p:nvPr>
            <p:ph type="sldImg"/>
          </p:nvPr>
        </p:nvSpPr>
        <p:spPr>
          <a:xfrm>
            <a:off x="919163" y="746125"/>
            <a:ext cx="4960937" cy="3721100"/>
          </a:xfrm>
          <a:ln/>
        </p:spPr>
      </p:sp>
      <p:sp>
        <p:nvSpPr>
          <p:cNvPr id="24579" name="Rectangle 3"/>
          <p:cNvSpPr>
            <a:spLocks noGrp="1" noChangeArrowheads="1"/>
          </p:cNvSpPr>
          <p:nvPr>
            <p:ph type="body" idx="1"/>
          </p:nvPr>
        </p:nvSpPr>
        <p:spPr>
          <a:xfrm>
            <a:off x="909504" y="4713430"/>
            <a:ext cx="4978668" cy="4466987"/>
          </a:xfrm>
          <a:noFill/>
          <a:ln/>
        </p:spPr>
        <p:txBody>
          <a:bodyPr lIns="92200" tIns="46100" rIns="92200" bIns="46100"/>
          <a:lstStyle/>
          <a:p>
            <a:pPr marL="228600" indent="-228600" eaLnBrk="1" hangingPunct="1"/>
            <a:endParaRPr lang="en-US" sz="100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7"/>
          <p:cNvSpPr>
            <a:spLocks noGrp="1" noChangeArrowheads="1"/>
          </p:cNvSpPr>
          <p:nvPr>
            <p:ph type="sldNum" sz="quarter" idx="5"/>
          </p:nvPr>
        </p:nvSpPr>
        <p:spPr>
          <a:noFill/>
        </p:spPr>
        <p:txBody>
          <a:bodyPr/>
          <a:lstStyle/>
          <a:p>
            <a:fld id="{F4C391E7-F14E-4B59-91C3-F292EBD0F05C}" type="slidenum">
              <a:rPr lang="en-US" smtClean="0"/>
              <a:pPr/>
              <a:t>7</a:t>
            </a:fld>
            <a:endParaRPr lang="en-US" smtClean="0"/>
          </a:p>
        </p:txBody>
      </p:sp>
      <p:sp>
        <p:nvSpPr>
          <p:cNvPr id="26626" name="Rectangle 1031"/>
          <p:cNvSpPr txBox="1">
            <a:spLocks noGrp="1" noChangeArrowheads="1"/>
          </p:cNvSpPr>
          <p:nvPr/>
        </p:nvSpPr>
        <p:spPr bwMode="auto">
          <a:xfrm>
            <a:off x="3850443" y="9432030"/>
            <a:ext cx="2947232" cy="494608"/>
          </a:xfrm>
          <a:prstGeom prst="rect">
            <a:avLst/>
          </a:prstGeom>
          <a:noFill/>
          <a:ln w="9525">
            <a:noFill/>
            <a:miter lim="800000"/>
            <a:headEnd/>
            <a:tailEnd/>
          </a:ln>
        </p:spPr>
        <p:txBody>
          <a:bodyPr lIns="92200" tIns="46100" rIns="92200" bIns="46100" anchor="b"/>
          <a:lstStyle/>
          <a:p>
            <a:pPr algn="r" defTabSz="922338" eaLnBrk="0" hangingPunct="0"/>
            <a:fld id="{FA7EB0BE-2892-4009-A0F9-95177B095474}" type="slidenum">
              <a:rPr lang="nl-BE" sz="1200">
                <a:latin typeface="Times New Roman" pitchFamily="18" charset="0"/>
              </a:rPr>
              <a:pPr algn="r" defTabSz="922338" eaLnBrk="0" hangingPunct="0"/>
              <a:t>7</a:t>
            </a:fld>
            <a:endParaRPr lang="nl-BE" sz="1200">
              <a:latin typeface="Times New Roman" pitchFamily="18" charset="0"/>
            </a:endParaRPr>
          </a:p>
        </p:txBody>
      </p:sp>
      <p:sp>
        <p:nvSpPr>
          <p:cNvPr id="26627" name="Rectangle 1031"/>
          <p:cNvSpPr txBox="1">
            <a:spLocks noGrp="1" noChangeArrowheads="1"/>
          </p:cNvSpPr>
          <p:nvPr/>
        </p:nvSpPr>
        <p:spPr bwMode="auto">
          <a:xfrm>
            <a:off x="3850443" y="9432030"/>
            <a:ext cx="2947232" cy="494608"/>
          </a:xfrm>
          <a:prstGeom prst="rect">
            <a:avLst/>
          </a:prstGeom>
          <a:noFill/>
          <a:ln w="9525">
            <a:noFill/>
            <a:miter lim="800000"/>
            <a:headEnd/>
            <a:tailEnd/>
          </a:ln>
        </p:spPr>
        <p:txBody>
          <a:bodyPr lIns="92200" tIns="46100" rIns="92200" bIns="46100" anchor="b"/>
          <a:lstStyle/>
          <a:p>
            <a:pPr algn="r" defTabSz="922338" eaLnBrk="0" hangingPunct="0"/>
            <a:fld id="{50970581-3C6C-448A-8844-AE5D3D4EBC2C}" type="slidenum">
              <a:rPr lang="nl-BE" sz="1200">
                <a:latin typeface="Times New Roman" pitchFamily="18" charset="0"/>
              </a:rPr>
              <a:pPr algn="r" defTabSz="922338" eaLnBrk="0" hangingPunct="0"/>
              <a:t>7</a:t>
            </a:fld>
            <a:endParaRPr lang="nl-BE" sz="1200">
              <a:latin typeface="Times New Roman" pitchFamily="18" charset="0"/>
            </a:endParaRPr>
          </a:p>
        </p:txBody>
      </p:sp>
      <p:sp>
        <p:nvSpPr>
          <p:cNvPr id="26628" name="Rectangle 2"/>
          <p:cNvSpPr>
            <a:spLocks noGrp="1" noRot="1" noChangeAspect="1" noChangeArrowheads="1" noTextEdit="1"/>
          </p:cNvSpPr>
          <p:nvPr>
            <p:ph type="sldImg"/>
          </p:nvPr>
        </p:nvSpPr>
        <p:spPr>
          <a:xfrm>
            <a:off x="949325" y="784225"/>
            <a:ext cx="4903788" cy="3679825"/>
          </a:xfrm>
          <a:ln/>
        </p:spPr>
      </p:sp>
      <p:sp>
        <p:nvSpPr>
          <p:cNvPr id="26629" name="Rectangle 3"/>
          <p:cNvSpPr>
            <a:spLocks noGrp="1" noChangeArrowheads="1"/>
          </p:cNvSpPr>
          <p:nvPr>
            <p:ph type="body" idx="1"/>
          </p:nvPr>
        </p:nvSpPr>
        <p:spPr>
          <a:xfrm>
            <a:off x="827680" y="4749621"/>
            <a:ext cx="5060491" cy="4982277"/>
          </a:xfrm>
          <a:noFill/>
          <a:ln/>
        </p:spPr>
        <p:txBody>
          <a:bodyPr lIns="92200" tIns="46100" rIns="92200" bIns="46100"/>
          <a:lstStyle/>
          <a:p>
            <a:pPr eaLnBrk="1" hangingPunct="1"/>
            <a:endParaRPr lang="nl-NL"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7"/>
          <p:cNvSpPr>
            <a:spLocks noGrp="1" noChangeArrowheads="1"/>
          </p:cNvSpPr>
          <p:nvPr>
            <p:ph type="sldNum" sz="quarter" idx="5"/>
          </p:nvPr>
        </p:nvSpPr>
        <p:spPr>
          <a:noFill/>
        </p:spPr>
        <p:txBody>
          <a:bodyPr/>
          <a:lstStyle/>
          <a:p>
            <a:fld id="{E752B6BF-121A-4CB3-A380-813736AB45C7}" type="slidenum">
              <a:rPr lang="en-US" smtClean="0"/>
              <a:pPr/>
              <a:t>10</a:t>
            </a:fld>
            <a:endParaRPr lang="en-US" smtClean="0"/>
          </a:p>
        </p:txBody>
      </p:sp>
      <p:sp>
        <p:nvSpPr>
          <p:cNvPr id="49154" name="Rectangle 11"/>
          <p:cNvSpPr txBox="1">
            <a:spLocks noGrp="1" noChangeArrowheads="1"/>
          </p:cNvSpPr>
          <p:nvPr/>
        </p:nvSpPr>
        <p:spPr bwMode="auto">
          <a:xfrm>
            <a:off x="3852016" y="0"/>
            <a:ext cx="2945659" cy="496332"/>
          </a:xfrm>
          <a:prstGeom prst="rect">
            <a:avLst/>
          </a:prstGeom>
          <a:noFill/>
          <a:ln w="9525">
            <a:noFill/>
            <a:miter lim="800000"/>
            <a:headEnd/>
            <a:tailEnd/>
          </a:ln>
        </p:spPr>
        <p:txBody>
          <a:bodyPr lIns="90535" tIns="45268" rIns="90535" bIns="45268"/>
          <a:lstStyle/>
          <a:p>
            <a:pPr algn="r" defTabSz="904875" eaLnBrk="0" hangingPunct="0"/>
            <a:fld id="{C37D52A3-C68A-4852-BDED-DF4E2A6036BB}" type="datetime1">
              <a:rPr lang="en-GB" sz="1200">
                <a:latin typeface="Comic Sans MS" pitchFamily="66" charset="0"/>
              </a:rPr>
              <a:pPr algn="r" defTabSz="904875" eaLnBrk="0" hangingPunct="0"/>
              <a:t>17/01/2014</a:t>
            </a:fld>
            <a:endParaRPr lang="en-GB" sz="1200">
              <a:latin typeface="Comic Sans MS" pitchFamily="66" charset="0"/>
            </a:endParaRPr>
          </a:p>
        </p:txBody>
      </p:sp>
      <p:sp>
        <p:nvSpPr>
          <p:cNvPr id="49155" name="Rectangle 13"/>
          <p:cNvSpPr txBox="1">
            <a:spLocks noGrp="1" noChangeArrowheads="1"/>
          </p:cNvSpPr>
          <p:nvPr/>
        </p:nvSpPr>
        <p:spPr bwMode="auto">
          <a:xfrm>
            <a:off x="3852016" y="9430306"/>
            <a:ext cx="2945659" cy="496332"/>
          </a:xfrm>
          <a:prstGeom prst="rect">
            <a:avLst/>
          </a:prstGeom>
          <a:noFill/>
          <a:ln w="9525">
            <a:noFill/>
            <a:miter lim="800000"/>
            <a:headEnd/>
            <a:tailEnd/>
          </a:ln>
        </p:spPr>
        <p:txBody>
          <a:bodyPr lIns="90535" tIns="45268" rIns="90535" bIns="45268" anchor="b"/>
          <a:lstStyle/>
          <a:p>
            <a:pPr algn="r" defTabSz="904875" eaLnBrk="0" hangingPunct="0"/>
            <a:fld id="{086FC4E1-BBE1-4641-8910-9A4BC51DBF81}" type="slidenum">
              <a:rPr lang="en-GB" sz="1200">
                <a:latin typeface="Comic Sans MS" pitchFamily="66" charset="0"/>
              </a:rPr>
              <a:pPr algn="r" defTabSz="904875" eaLnBrk="0" hangingPunct="0"/>
              <a:t>10</a:t>
            </a:fld>
            <a:endParaRPr lang="en-GB" sz="1200">
              <a:latin typeface="Comic Sans MS" pitchFamily="66" charset="0"/>
            </a:endParaRPr>
          </a:p>
        </p:txBody>
      </p:sp>
      <p:sp>
        <p:nvSpPr>
          <p:cNvPr id="49156" name="Rectangle 7"/>
          <p:cNvSpPr txBox="1">
            <a:spLocks noGrp="1" noChangeArrowheads="1"/>
          </p:cNvSpPr>
          <p:nvPr/>
        </p:nvSpPr>
        <p:spPr bwMode="auto">
          <a:xfrm>
            <a:off x="3850443" y="9428583"/>
            <a:ext cx="2945659" cy="496332"/>
          </a:xfrm>
          <a:prstGeom prst="rect">
            <a:avLst/>
          </a:prstGeom>
          <a:noFill/>
          <a:ln w="9525">
            <a:noFill/>
            <a:miter lim="800000"/>
            <a:headEnd/>
            <a:tailEnd/>
          </a:ln>
        </p:spPr>
        <p:txBody>
          <a:bodyPr lIns="91428" tIns="45715" rIns="91428" bIns="45715" anchor="b"/>
          <a:lstStyle/>
          <a:p>
            <a:pPr algn="r"/>
            <a:fld id="{BAF8B135-17F7-4D16-9DC0-394C946D77A2}" type="slidenum">
              <a:rPr lang="fr-FR" sz="1200"/>
              <a:pPr algn="r"/>
              <a:t>10</a:t>
            </a:fld>
            <a:endParaRPr lang="fr-FR" sz="1200"/>
          </a:p>
        </p:txBody>
      </p:sp>
      <p:sp>
        <p:nvSpPr>
          <p:cNvPr id="49157" name="Rectangle 2"/>
          <p:cNvSpPr>
            <a:spLocks noGrp="1" noRot="1" noChangeAspect="1" noChangeArrowheads="1" noTextEdit="1"/>
          </p:cNvSpPr>
          <p:nvPr>
            <p:ph type="sldImg"/>
          </p:nvPr>
        </p:nvSpPr>
        <p:spPr>
          <a:ln/>
        </p:spPr>
      </p:sp>
      <p:sp>
        <p:nvSpPr>
          <p:cNvPr id="49158" name="Rectangle 3"/>
          <p:cNvSpPr>
            <a:spLocks noGrp="1" noChangeArrowheads="1"/>
          </p:cNvSpPr>
          <p:nvPr>
            <p:ph type="body" idx="1"/>
          </p:nvPr>
        </p:nvSpPr>
        <p:spPr>
          <a:xfrm>
            <a:off x="906357" y="4715153"/>
            <a:ext cx="4984962" cy="4466987"/>
          </a:xfrm>
          <a:noFill/>
          <a:ln/>
        </p:spPr>
        <p:txBody>
          <a:bodyPr lIns="91428" tIns="45715" rIns="91428" bIns="45715"/>
          <a:lstStyle/>
          <a:p>
            <a:pPr eaLnBrk="1" hangingPunct="1"/>
            <a:endParaRPr lang="fr-FR"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7"/>
          <p:cNvSpPr>
            <a:spLocks noGrp="1" noChangeArrowheads="1"/>
          </p:cNvSpPr>
          <p:nvPr>
            <p:ph type="sldNum" sz="quarter" idx="5"/>
          </p:nvPr>
        </p:nvSpPr>
        <p:spPr>
          <a:noFill/>
        </p:spPr>
        <p:txBody>
          <a:bodyPr/>
          <a:lstStyle/>
          <a:p>
            <a:fld id="{B8F34A65-ED33-4ABE-940D-55DD966CE463}" type="slidenum">
              <a:rPr lang="en-US" smtClean="0"/>
              <a:pPr/>
              <a:t>11</a:t>
            </a:fld>
            <a:endParaRPr lang="en-US" smtClean="0"/>
          </a:p>
        </p:txBody>
      </p:sp>
      <p:sp>
        <p:nvSpPr>
          <p:cNvPr id="51202" name="Rectangle 2"/>
          <p:cNvSpPr>
            <a:spLocks noGrp="1" noRot="1" noChangeAspect="1" noChangeArrowheads="1" noTextEdit="1"/>
          </p:cNvSpPr>
          <p:nvPr>
            <p:ph type="sldImg"/>
          </p:nvPr>
        </p:nvSpPr>
        <p:spPr>
          <a:xfrm>
            <a:off x="919163" y="746125"/>
            <a:ext cx="4960937" cy="3721100"/>
          </a:xfrm>
          <a:ln/>
        </p:spPr>
      </p:sp>
      <p:sp>
        <p:nvSpPr>
          <p:cNvPr id="51203" name="Rectangle 3"/>
          <p:cNvSpPr>
            <a:spLocks noGrp="1" noChangeArrowheads="1"/>
          </p:cNvSpPr>
          <p:nvPr>
            <p:ph type="body" idx="1"/>
          </p:nvPr>
        </p:nvSpPr>
        <p:spPr>
          <a:xfrm>
            <a:off x="933107" y="4537646"/>
            <a:ext cx="4983388" cy="4466987"/>
          </a:xfrm>
          <a:noFill/>
          <a:ln/>
        </p:spPr>
        <p:txBody>
          <a:bodyPr lIns="92200" tIns="46100" rIns="92200" bIns="46100"/>
          <a:lstStyle/>
          <a:p>
            <a:pPr eaLnBrk="1" hangingPunct="1"/>
            <a:endParaRPr lang="en-GB" smtClean="0">
              <a:solidFill>
                <a:srgbClr val="000000"/>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7"/>
          <p:cNvSpPr>
            <a:spLocks noGrp="1" noChangeArrowheads="1"/>
          </p:cNvSpPr>
          <p:nvPr>
            <p:ph type="sldNum" sz="quarter" idx="5"/>
          </p:nvPr>
        </p:nvSpPr>
        <p:spPr>
          <a:noFill/>
        </p:spPr>
        <p:txBody>
          <a:bodyPr/>
          <a:lstStyle/>
          <a:p>
            <a:fld id="{F8FF309C-6024-47A9-9EDC-5B210939E05C}" type="slidenum">
              <a:rPr lang="en-US" smtClean="0"/>
              <a:pPr/>
              <a:t>12</a:t>
            </a:fld>
            <a:endParaRPr lang="en-US" smtClean="0"/>
          </a:p>
        </p:txBody>
      </p:sp>
      <p:sp>
        <p:nvSpPr>
          <p:cNvPr id="54274" name="Rectangle 1031"/>
          <p:cNvSpPr txBox="1">
            <a:spLocks noGrp="1" noChangeArrowheads="1"/>
          </p:cNvSpPr>
          <p:nvPr/>
        </p:nvSpPr>
        <p:spPr bwMode="auto">
          <a:xfrm>
            <a:off x="3850443" y="9432030"/>
            <a:ext cx="2947232" cy="494608"/>
          </a:xfrm>
          <a:prstGeom prst="rect">
            <a:avLst/>
          </a:prstGeom>
          <a:noFill/>
          <a:ln w="9525">
            <a:noFill/>
            <a:miter lim="800000"/>
            <a:headEnd/>
            <a:tailEnd/>
          </a:ln>
        </p:spPr>
        <p:txBody>
          <a:bodyPr lIns="92200" tIns="46100" rIns="92200" bIns="46100" anchor="b"/>
          <a:lstStyle/>
          <a:p>
            <a:pPr algn="r" defTabSz="922338" eaLnBrk="0" hangingPunct="0"/>
            <a:fld id="{EA683499-0485-4BE3-9568-EEA0C8F12304}" type="slidenum">
              <a:rPr lang="nl-BE" sz="1200">
                <a:latin typeface="Times New Roman" pitchFamily="18" charset="0"/>
              </a:rPr>
              <a:pPr algn="r" defTabSz="922338" eaLnBrk="0" hangingPunct="0"/>
              <a:t>12</a:t>
            </a:fld>
            <a:endParaRPr lang="nl-BE" sz="1200">
              <a:latin typeface="Times New Roman" pitchFamily="18" charset="0"/>
            </a:endParaRPr>
          </a:p>
        </p:txBody>
      </p:sp>
      <p:sp>
        <p:nvSpPr>
          <p:cNvPr id="54275" name="Rectangle 2"/>
          <p:cNvSpPr>
            <a:spLocks noGrp="1" noRot="1" noChangeAspect="1" noChangeArrowheads="1" noTextEdit="1"/>
          </p:cNvSpPr>
          <p:nvPr>
            <p:ph type="sldImg"/>
          </p:nvPr>
        </p:nvSpPr>
        <p:spPr>
          <a:xfrm>
            <a:off x="919163" y="746125"/>
            <a:ext cx="4960937" cy="3721100"/>
          </a:xfrm>
          <a:ln/>
        </p:spPr>
      </p:sp>
      <p:sp>
        <p:nvSpPr>
          <p:cNvPr id="54276" name="Rectangle 3"/>
          <p:cNvSpPr>
            <a:spLocks noGrp="1" noChangeArrowheads="1"/>
          </p:cNvSpPr>
          <p:nvPr>
            <p:ph type="body" idx="1"/>
          </p:nvPr>
        </p:nvSpPr>
        <p:spPr>
          <a:xfrm>
            <a:off x="909504" y="4713430"/>
            <a:ext cx="4978668" cy="4466987"/>
          </a:xfrm>
          <a:noFill/>
          <a:ln/>
        </p:spPr>
        <p:txBody>
          <a:bodyPr lIns="92200" tIns="46100" rIns="92200" bIns="46100"/>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F9088ECB-480E-498E-9A8D-5B0E669E925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4D547F2D-C88A-4AE6-8DDA-434607FA991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88C7328B-E1F4-4C71-A7EC-7846E1833153}"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E3560488-0D9F-4DA1-9695-3F835A36D260}"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9AB61F15-3AB6-43F1-8869-63EF125F8E4E}"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66BE22FE-E096-4576-9E86-C9C4A9F48983}"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a:spLocks noGrp="1" noChangeArrowheads="1"/>
          </p:cNvSpPr>
          <p:nvPr>
            <p:ph type="sldNum" sz="quarter" idx="10"/>
          </p:nvPr>
        </p:nvSpPr>
        <p:spPr>
          <a:ln/>
        </p:spPr>
        <p:txBody>
          <a:bodyPr/>
          <a:lstStyle>
            <a:lvl1pPr>
              <a:defRPr/>
            </a:lvl1pPr>
          </a:lstStyle>
          <a:p>
            <a:pPr>
              <a:defRPr/>
            </a:pPr>
            <a:fld id="{D95B5915-9ADA-46B1-BBE0-3DC3CBFC550D}"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a:defRPr/>
            </a:pPr>
            <a:fld id="{8A364296-8E3E-4221-BCCD-054BDE49C8B1}"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CD391BDE-201B-48F2-9BC2-44EA541F7779}"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316583EE-05EA-49AD-B241-EF176AD91295}"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B1B9D2A4-99F2-4F36-9B35-751B5AB94D0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29" tIns="45715" rIns="91429" bIns="45715"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29" tIns="45715" rIns="91429" bIns="45715"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0" name="Rectangle 6"/>
          <p:cNvSpPr>
            <a:spLocks noGrp="1" noChangeArrowheads="1"/>
          </p:cNvSpPr>
          <p:nvPr>
            <p:ph type="sldNum" sz="quarter" idx="4"/>
          </p:nvPr>
        </p:nvSpPr>
        <p:spPr bwMode="auto">
          <a:xfrm>
            <a:off x="6553200" y="6245225"/>
            <a:ext cx="1690688" cy="476250"/>
          </a:xfrm>
          <a:prstGeom prst="rect">
            <a:avLst/>
          </a:prstGeom>
          <a:noFill/>
          <a:ln w="9525">
            <a:noFill/>
            <a:miter lim="800000"/>
            <a:headEnd/>
            <a:tailEnd/>
          </a:ln>
        </p:spPr>
        <p:txBody>
          <a:bodyPr vert="horz" wrap="square" lIns="91429" tIns="45715" rIns="91429" bIns="45715" numCol="1" anchor="t" anchorCtr="0" compatLnSpc="1">
            <a:prstTxWarp prst="textNoShape">
              <a:avLst/>
            </a:prstTxWarp>
          </a:bodyPr>
          <a:lstStyle>
            <a:lvl1pPr algn="r" eaLnBrk="1" hangingPunct="1">
              <a:spcBef>
                <a:spcPct val="0"/>
              </a:spcBef>
              <a:buFontTx/>
              <a:buNone/>
              <a:defRPr kumimoji="0" sz="1400" b="0">
                <a:solidFill>
                  <a:schemeClr val="tx1"/>
                </a:solidFill>
                <a:latin typeface="+mn-lt"/>
              </a:defRPr>
            </a:lvl1pPr>
          </a:lstStyle>
          <a:p>
            <a:pPr>
              <a:defRPr/>
            </a:pPr>
            <a:fld id="{08EACCBA-8397-4E81-8767-DC6D5713661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0" r:id="rId1"/>
    <p:sldLayoutId id="2147483659" r:id="rId2"/>
    <p:sldLayoutId id="2147483658" r:id="rId3"/>
    <p:sldLayoutId id="2147483657" r:id="rId4"/>
    <p:sldLayoutId id="2147483656" r:id="rId5"/>
    <p:sldLayoutId id="2147483655" r:id="rId6"/>
    <p:sldLayoutId id="2147483654" r:id="rId7"/>
    <p:sldLayoutId id="2147483653" r:id="rId8"/>
    <p:sldLayoutId id="2147483652" r:id="rId9"/>
    <p:sldLayoutId id="2147483651" r:id="rId10"/>
    <p:sldLayoutId id="2147483650" r:id="rId11"/>
  </p:sldLayoutIdLst>
  <p:hf hdr="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2.pn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image" Target="../media/image7.emf"/><Relationship Id="rId4" Type="http://schemas.openxmlformats.org/officeDocument/2006/relationships/oleObject" Target="../embeddings/oleObject2.bin"/></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notesSlide" Target="../notesSlides/notesSlide9.xml"/><Relationship Id="rId7" Type="http://schemas.openxmlformats.org/officeDocument/2006/relationships/image" Target="../media/image10.jpeg"/><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image" Target="../media/image8.png"/><Relationship Id="rId11" Type="http://schemas.openxmlformats.org/officeDocument/2006/relationships/image" Target="../media/image14.jpeg"/><Relationship Id="rId5" Type="http://schemas.openxmlformats.org/officeDocument/2006/relationships/oleObject" Target="../embeddings/oleObject3.bin"/><Relationship Id="rId10" Type="http://schemas.openxmlformats.org/officeDocument/2006/relationships/image" Target="../media/image13.emf"/><Relationship Id="rId4" Type="http://schemas.openxmlformats.org/officeDocument/2006/relationships/image" Target="../media/image9.png"/><Relationship Id="rId9" Type="http://schemas.openxmlformats.org/officeDocument/2006/relationships/image" Target="../media/image12.png"/></Relationships>
</file>

<file path=ppt/slides/_rels/slide13.xml.rels><?xml version="1.0" encoding="UTF-8" standalone="yes"?>
<Relationships xmlns="http://schemas.openxmlformats.org/package/2006/relationships"><Relationship Id="rId8" Type="http://schemas.openxmlformats.org/officeDocument/2006/relationships/image" Target="../media/image13.emf"/><Relationship Id="rId3" Type="http://schemas.openxmlformats.org/officeDocument/2006/relationships/notesSlide" Target="../notesSlides/notesSlide10.xml"/><Relationship Id="rId7" Type="http://schemas.openxmlformats.org/officeDocument/2006/relationships/image" Target="../media/image15.png"/><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image" Target="../media/image10.jpeg"/><Relationship Id="rId5" Type="http://schemas.openxmlformats.org/officeDocument/2006/relationships/image" Target="../media/image8.png"/><Relationship Id="rId4" Type="http://schemas.openxmlformats.org/officeDocument/2006/relationships/oleObject" Target="../embeddings/oleObject4.bin"/><Relationship Id="rId9" Type="http://schemas.openxmlformats.org/officeDocument/2006/relationships/image" Target="../media/image14.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notesSlide" Target="../notesSlides/notesSlide13.xml"/><Relationship Id="rId7" Type="http://schemas.openxmlformats.org/officeDocument/2006/relationships/image" Target="../media/image8.png"/><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oleObject" Target="../embeddings/oleObject5.bin"/><Relationship Id="rId5" Type="http://schemas.openxmlformats.org/officeDocument/2006/relationships/image" Target="../media/image14.jpeg"/><Relationship Id="rId10" Type="http://schemas.openxmlformats.org/officeDocument/2006/relationships/image" Target="../media/image22.jpeg"/><Relationship Id="rId4" Type="http://schemas.openxmlformats.org/officeDocument/2006/relationships/image" Target="../media/image21.png"/><Relationship Id="rId9" Type="http://schemas.openxmlformats.org/officeDocument/2006/relationships/image" Target="../media/image13.emf"/></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oter Placeholder 1"/>
          <p:cNvSpPr txBox="1">
            <a:spLocks noGrp="1"/>
          </p:cNvSpPr>
          <p:nvPr/>
        </p:nvSpPr>
        <p:spPr bwMode="auto">
          <a:xfrm>
            <a:off x="685800" y="6172200"/>
            <a:ext cx="8458200" cy="381000"/>
          </a:xfrm>
          <a:prstGeom prst="rect">
            <a:avLst/>
          </a:prstGeom>
          <a:noFill/>
          <a:ln>
            <a:miter lim="800000"/>
            <a:headEnd/>
            <a:tailEnd/>
          </a:ln>
        </p:spPr>
        <p:txBody>
          <a:bodyPr/>
          <a:lstStyle/>
          <a:p>
            <a:pPr algn="r" eaLnBrk="0" hangingPunct="0">
              <a:defRPr/>
            </a:pPr>
            <a:endParaRPr lang="nl-BE">
              <a:latin typeface="+mn-lt"/>
            </a:endParaRPr>
          </a:p>
          <a:p>
            <a:pPr algn="r" eaLnBrk="0" hangingPunct="0">
              <a:defRPr/>
            </a:pPr>
            <a:r>
              <a:rPr lang="nl-BE">
                <a:latin typeface="+mn-lt"/>
              </a:rPr>
              <a:t> </a:t>
            </a:r>
            <a:fld id="{8652585A-46E7-4245-B13F-D0936AFA5793}" type="slidenum">
              <a:rPr lang="nl-BE">
                <a:latin typeface="+mn-lt"/>
              </a:rPr>
              <a:pPr algn="r" eaLnBrk="0" hangingPunct="0">
                <a:defRPr/>
              </a:pPr>
              <a:t>1</a:t>
            </a:fld>
            <a:endParaRPr lang="nl-BE">
              <a:latin typeface="+mn-lt"/>
            </a:endParaRPr>
          </a:p>
          <a:p>
            <a:pPr algn="ctr" eaLnBrk="0" hangingPunct="0">
              <a:defRPr/>
            </a:pPr>
            <a:r>
              <a:rPr lang="nl-BE" b="1">
                <a:latin typeface="+mn-lt"/>
              </a:rPr>
              <a:t>					</a:t>
            </a:r>
          </a:p>
        </p:txBody>
      </p:sp>
      <p:pic>
        <p:nvPicPr>
          <p:cNvPr id="3085" name="Picture 2" descr="SlideFICHE"/>
          <p:cNvPicPr>
            <a:picLocks noChangeAspect="1" noChangeArrowheads="1"/>
          </p:cNvPicPr>
          <p:nvPr/>
        </p:nvPicPr>
        <p:blipFill>
          <a:blip r:embed="rId4"/>
          <a:srcRect/>
          <a:stretch>
            <a:fillRect/>
          </a:stretch>
        </p:blipFill>
        <p:spPr bwMode="auto">
          <a:xfrm>
            <a:off x="0" y="0"/>
            <a:ext cx="9144000" cy="6858000"/>
          </a:xfrm>
          <a:prstGeom prst="rect">
            <a:avLst/>
          </a:prstGeom>
          <a:noFill/>
          <a:ln w="9525">
            <a:noFill/>
            <a:miter lim="800000"/>
            <a:headEnd/>
            <a:tailEnd/>
          </a:ln>
        </p:spPr>
      </p:pic>
      <p:sp>
        <p:nvSpPr>
          <p:cNvPr id="3086" name="Text Box 3"/>
          <p:cNvSpPr txBox="1">
            <a:spLocks noChangeArrowheads="1"/>
          </p:cNvSpPr>
          <p:nvPr/>
        </p:nvSpPr>
        <p:spPr bwMode="auto">
          <a:xfrm>
            <a:off x="2133600" y="1905000"/>
            <a:ext cx="5562600" cy="457200"/>
          </a:xfrm>
          <a:prstGeom prst="rect">
            <a:avLst/>
          </a:prstGeom>
          <a:noFill/>
          <a:ln w="9525">
            <a:noFill/>
            <a:miter lim="800000"/>
            <a:headEnd/>
            <a:tailEnd/>
          </a:ln>
        </p:spPr>
        <p:txBody>
          <a:bodyPr>
            <a:spAutoFit/>
          </a:bodyPr>
          <a:lstStyle/>
          <a:p>
            <a:pPr>
              <a:spcBef>
                <a:spcPct val="50000"/>
              </a:spcBef>
            </a:pPr>
            <a:r>
              <a:rPr lang="en-US" sz="2400" b="1">
                <a:latin typeface="Courier New" pitchFamily="49" charset="0"/>
              </a:rPr>
              <a:t>Onderwerp / sujet</a:t>
            </a:r>
          </a:p>
        </p:txBody>
      </p:sp>
      <p:sp>
        <p:nvSpPr>
          <p:cNvPr id="3087" name="Text Box 4"/>
          <p:cNvSpPr txBox="1">
            <a:spLocks noChangeArrowheads="1"/>
          </p:cNvSpPr>
          <p:nvPr/>
        </p:nvSpPr>
        <p:spPr bwMode="auto">
          <a:xfrm>
            <a:off x="2133600" y="2743200"/>
            <a:ext cx="4114800" cy="825500"/>
          </a:xfrm>
          <a:prstGeom prst="rect">
            <a:avLst/>
          </a:prstGeom>
          <a:noFill/>
          <a:ln w="9525">
            <a:noFill/>
            <a:miter lim="800000"/>
            <a:headEnd/>
            <a:tailEnd/>
          </a:ln>
        </p:spPr>
        <p:txBody>
          <a:bodyPr>
            <a:spAutoFit/>
          </a:bodyPr>
          <a:lstStyle/>
          <a:p>
            <a:pPr>
              <a:spcBef>
                <a:spcPct val="50000"/>
              </a:spcBef>
            </a:pPr>
            <a:r>
              <a:rPr lang="en-US" sz="1600">
                <a:latin typeface="Courier New" pitchFamily="49" charset="0"/>
              </a:rPr>
              <a:t>Identiteit Organisatie / identité de l’organisation (</a:t>
            </a:r>
            <a:r>
              <a:rPr lang="en-US" sz="1600">
                <a:latin typeface="Courier New" pitchFamily="49" charset="0"/>
                <a:sym typeface="Wingdings" pitchFamily="2" charset="2"/>
              </a:rPr>
              <a:t>cfr. logo )</a:t>
            </a:r>
          </a:p>
        </p:txBody>
      </p:sp>
      <p:sp>
        <p:nvSpPr>
          <p:cNvPr id="3088" name="Text Box 5"/>
          <p:cNvSpPr txBox="1">
            <a:spLocks noChangeArrowheads="1"/>
          </p:cNvSpPr>
          <p:nvPr/>
        </p:nvSpPr>
        <p:spPr bwMode="auto">
          <a:xfrm>
            <a:off x="2133600" y="3657600"/>
            <a:ext cx="4267200" cy="336550"/>
          </a:xfrm>
          <a:prstGeom prst="rect">
            <a:avLst/>
          </a:prstGeom>
          <a:noFill/>
          <a:ln w="9525">
            <a:noFill/>
            <a:miter lim="800000"/>
            <a:headEnd/>
            <a:tailEnd/>
          </a:ln>
        </p:spPr>
        <p:txBody>
          <a:bodyPr>
            <a:spAutoFit/>
          </a:bodyPr>
          <a:lstStyle/>
          <a:p>
            <a:pPr>
              <a:spcBef>
                <a:spcPct val="50000"/>
              </a:spcBef>
            </a:pPr>
            <a:r>
              <a:rPr lang="nl-BE" sz="1600">
                <a:latin typeface="Courier New" pitchFamily="49" charset="0"/>
              </a:rPr>
              <a:t>XX XXX 2005 (datum / date)</a:t>
            </a:r>
            <a:endParaRPr lang="en-US" sz="1600">
              <a:latin typeface="Courier New" pitchFamily="49" charset="0"/>
            </a:endParaRPr>
          </a:p>
        </p:txBody>
      </p:sp>
      <p:pic>
        <p:nvPicPr>
          <p:cNvPr id="3089" name="Picture 6" descr="viewpic"/>
          <p:cNvPicPr>
            <a:picLocks noChangeAspect="1" noChangeArrowheads="1"/>
          </p:cNvPicPr>
          <p:nvPr/>
        </p:nvPicPr>
        <p:blipFill>
          <a:blip r:embed="rId5"/>
          <a:srcRect/>
          <a:stretch>
            <a:fillRect/>
          </a:stretch>
        </p:blipFill>
        <p:spPr bwMode="auto">
          <a:xfrm>
            <a:off x="6705600" y="2895600"/>
            <a:ext cx="838200" cy="838200"/>
          </a:xfrm>
          <a:prstGeom prst="rect">
            <a:avLst/>
          </a:prstGeom>
          <a:noFill/>
          <a:ln w="9525">
            <a:noFill/>
            <a:miter lim="800000"/>
            <a:headEnd/>
            <a:tailEnd/>
          </a:ln>
        </p:spPr>
      </p:pic>
      <p:pic>
        <p:nvPicPr>
          <p:cNvPr id="3090" name="Picture 7" descr="SlideFICHE"/>
          <p:cNvPicPr>
            <a:picLocks noChangeAspect="1" noChangeArrowheads="1"/>
          </p:cNvPicPr>
          <p:nvPr/>
        </p:nvPicPr>
        <p:blipFill>
          <a:blip r:embed="rId4"/>
          <a:srcRect/>
          <a:stretch>
            <a:fillRect/>
          </a:stretch>
        </p:blipFill>
        <p:spPr bwMode="auto">
          <a:xfrm>
            <a:off x="0" y="0"/>
            <a:ext cx="9144000" cy="6858000"/>
          </a:xfrm>
          <a:prstGeom prst="rect">
            <a:avLst/>
          </a:prstGeom>
          <a:noFill/>
          <a:ln w="9525">
            <a:noFill/>
            <a:miter lim="800000"/>
            <a:headEnd/>
            <a:tailEnd/>
          </a:ln>
        </p:spPr>
      </p:pic>
      <p:sp>
        <p:nvSpPr>
          <p:cNvPr id="3091" name="Text Box 8"/>
          <p:cNvSpPr txBox="1">
            <a:spLocks noChangeArrowheads="1"/>
          </p:cNvSpPr>
          <p:nvPr/>
        </p:nvSpPr>
        <p:spPr bwMode="auto">
          <a:xfrm>
            <a:off x="2124075" y="1912938"/>
            <a:ext cx="6119813" cy="400110"/>
          </a:xfrm>
          <a:prstGeom prst="rect">
            <a:avLst/>
          </a:prstGeom>
          <a:noFill/>
          <a:ln w="9525">
            <a:noFill/>
            <a:miter lim="800000"/>
            <a:headEnd/>
            <a:tailEnd/>
          </a:ln>
        </p:spPr>
        <p:txBody>
          <a:bodyPr>
            <a:spAutoFit/>
          </a:bodyPr>
          <a:lstStyle/>
          <a:p>
            <a:r>
              <a:rPr lang="fr-BE" sz="2000" b="1" dirty="0" err="1">
                <a:latin typeface="Courier New" pitchFamily="49" charset="0"/>
              </a:rPr>
              <a:t>Werking</a:t>
            </a:r>
            <a:r>
              <a:rPr lang="fr-BE" sz="2000" b="1" dirty="0">
                <a:latin typeface="Courier New" pitchFamily="49" charset="0"/>
              </a:rPr>
              <a:t> </a:t>
            </a:r>
            <a:r>
              <a:rPr lang="fr-BE" sz="2000" b="1" dirty="0" smtClean="0">
                <a:latin typeface="Courier New" pitchFamily="49" charset="0"/>
              </a:rPr>
              <a:t>BOC</a:t>
            </a:r>
            <a:r>
              <a:rPr lang="fr-BE" sz="2000" b="1" dirty="0">
                <a:latin typeface="Courier New" pitchFamily="49" charset="0"/>
              </a:rPr>
              <a:t> </a:t>
            </a:r>
            <a:r>
              <a:rPr lang="fr-BE" sz="2000" b="1" dirty="0" smtClean="0">
                <a:latin typeface="Courier New" pitchFamily="49" charset="0"/>
              </a:rPr>
              <a:t>/ fonctionnement CCB</a:t>
            </a:r>
          </a:p>
        </p:txBody>
      </p:sp>
      <p:sp>
        <p:nvSpPr>
          <p:cNvPr id="3092" name="Text Box 9"/>
          <p:cNvSpPr txBox="1">
            <a:spLocks noChangeArrowheads="1"/>
          </p:cNvSpPr>
          <p:nvPr/>
        </p:nvSpPr>
        <p:spPr bwMode="auto">
          <a:xfrm>
            <a:off x="2357438" y="2781300"/>
            <a:ext cx="4375150" cy="1200329"/>
          </a:xfrm>
          <a:prstGeom prst="rect">
            <a:avLst/>
          </a:prstGeom>
          <a:noFill/>
          <a:ln w="9525">
            <a:noFill/>
            <a:miter lim="800000"/>
            <a:headEnd/>
            <a:tailEnd/>
          </a:ln>
        </p:spPr>
        <p:txBody>
          <a:bodyPr>
            <a:spAutoFit/>
          </a:bodyPr>
          <a:lstStyle/>
          <a:p>
            <a:pPr>
              <a:spcBef>
                <a:spcPct val="50000"/>
              </a:spcBef>
            </a:pPr>
            <a:r>
              <a:rPr lang="en-GB" b="1" dirty="0">
                <a:latin typeface="Courier New" pitchFamily="49" charset="0"/>
              </a:rPr>
              <a:t>Jurgen Camps</a:t>
            </a:r>
          </a:p>
          <a:p>
            <a:pPr>
              <a:spcBef>
                <a:spcPct val="50000"/>
              </a:spcBef>
            </a:pPr>
            <a:r>
              <a:rPr lang="en-GB" b="1" dirty="0" err="1">
                <a:latin typeface="Courier New" pitchFamily="49" charset="0"/>
              </a:rPr>
              <a:t>Cdt</a:t>
            </a:r>
            <a:endParaRPr lang="en-GB" b="1" dirty="0">
              <a:latin typeface="Courier New" pitchFamily="49" charset="0"/>
            </a:endParaRPr>
          </a:p>
          <a:p>
            <a:pPr>
              <a:spcBef>
                <a:spcPct val="50000"/>
              </a:spcBef>
            </a:pPr>
            <a:r>
              <a:rPr lang="en-GB" b="1" dirty="0" smtClean="0">
                <a:latin typeface="Courier New" pitchFamily="49" charset="0"/>
              </a:rPr>
              <a:t>HRA-R/RSP</a:t>
            </a:r>
            <a:r>
              <a:rPr lang="en-GB" b="1" dirty="0">
                <a:latin typeface="Courier New" pitchFamily="49" charset="0"/>
              </a:rPr>
              <a:t>	</a:t>
            </a:r>
            <a:r>
              <a:rPr lang="en-GB" b="1" dirty="0" smtClean="0">
                <a:latin typeface="Courier New" pitchFamily="49" charset="0"/>
              </a:rPr>
              <a:t>22 &amp; 24 </a:t>
            </a:r>
            <a:r>
              <a:rPr lang="en-GB" b="1" dirty="0" err="1" smtClean="0">
                <a:latin typeface="Courier New" pitchFamily="49" charset="0"/>
              </a:rPr>
              <a:t>Okt</a:t>
            </a:r>
            <a:r>
              <a:rPr lang="en-GB" b="1" dirty="0" smtClean="0">
                <a:latin typeface="Courier New" pitchFamily="49" charset="0"/>
              </a:rPr>
              <a:t> 13</a:t>
            </a:r>
            <a:endParaRPr lang="en-GB" b="1" dirty="0">
              <a:latin typeface="Courier New" pitchFamily="49" charset="0"/>
              <a:sym typeface="Wingdings" pitchFamily="2" charset="2"/>
            </a:endParaRPr>
          </a:p>
        </p:txBody>
      </p:sp>
      <p:graphicFrame>
        <p:nvGraphicFramePr>
          <p:cNvPr id="3083" name="Object 11"/>
          <p:cNvGraphicFramePr>
            <a:graphicFrameLocks noChangeAspect="1"/>
          </p:cNvGraphicFramePr>
          <p:nvPr/>
        </p:nvGraphicFramePr>
        <p:xfrm>
          <a:off x="6659563" y="2900363"/>
          <a:ext cx="936625" cy="673100"/>
        </p:xfrm>
        <a:graphic>
          <a:graphicData uri="http://schemas.openxmlformats.org/presentationml/2006/ole">
            <mc:AlternateContent xmlns:mc="http://schemas.openxmlformats.org/markup-compatibility/2006">
              <mc:Choice xmlns:v="urn:schemas-microsoft-com:vml" Requires="v">
                <p:oleObj spid="_x0000_s3092" name="Photo Editor Photo" r:id="rId6" imgW="2619048" imgH="1886213" progId="">
                  <p:embed/>
                </p:oleObj>
              </mc:Choice>
              <mc:Fallback>
                <p:oleObj name="Photo Editor Photo" r:id="rId6" imgW="2619048" imgH="1886213" progId="">
                  <p:embed/>
                  <p:pic>
                    <p:nvPicPr>
                      <p:cNvPr id="0" name="Object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659563" y="2900363"/>
                        <a:ext cx="936625" cy="673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jdelijke aanduiding voor dianummer 1"/>
          <p:cNvSpPr txBox="1">
            <a:spLocks noGrp="1"/>
          </p:cNvSpPr>
          <p:nvPr/>
        </p:nvSpPr>
        <p:spPr bwMode="auto">
          <a:xfrm>
            <a:off x="6553200" y="6245225"/>
            <a:ext cx="1690688" cy="476250"/>
          </a:xfrm>
          <a:prstGeom prst="rect">
            <a:avLst/>
          </a:prstGeom>
          <a:noFill/>
          <a:ln>
            <a:miter lim="800000"/>
            <a:headEnd/>
            <a:tailEnd/>
          </a:ln>
        </p:spPr>
        <p:txBody>
          <a:bodyPr lIns="91429" tIns="45715" rIns="91429" bIns="45715"/>
          <a:lstStyle/>
          <a:p>
            <a:pPr algn="r">
              <a:defRPr/>
            </a:pPr>
            <a:fld id="{33F42617-E9DD-4FEB-9B51-59727E5C6466}" type="slidenum">
              <a:rPr lang="en-US" sz="1400">
                <a:latin typeface="+mn-lt"/>
              </a:rPr>
              <a:pPr algn="r">
                <a:defRPr/>
              </a:pPr>
              <a:t>10</a:t>
            </a:fld>
            <a:endParaRPr lang="en-US" sz="1400">
              <a:latin typeface="+mn-lt"/>
            </a:endParaRPr>
          </a:p>
        </p:txBody>
      </p:sp>
      <p:sp>
        <p:nvSpPr>
          <p:cNvPr id="48135" name="Slide Number Placeholder 3"/>
          <p:cNvSpPr txBox="1">
            <a:spLocks noGrp="1"/>
          </p:cNvSpPr>
          <p:nvPr/>
        </p:nvSpPr>
        <p:spPr bwMode="auto">
          <a:xfrm>
            <a:off x="6553200" y="6245225"/>
            <a:ext cx="1690688" cy="476250"/>
          </a:xfrm>
          <a:prstGeom prst="rect">
            <a:avLst/>
          </a:prstGeom>
          <a:noFill/>
          <a:ln w="9525">
            <a:noFill/>
            <a:miter lim="800000"/>
            <a:headEnd/>
            <a:tailEnd/>
          </a:ln>
        </p:spPr>
        <p:txBody>
          <a:bodyPr lIns="91429" tIns="45715" rIns="91429" bIns="45715"/>
          <a:lstStyle/>
          <a:p>
            <a:pPr algn="r"/>
            <a:fld id="{4B958BDD-03E6-4854-8712-580B409C59A4}" type="slidenum">
              <a:rPr lang="en-US" sz="1400"/>
              <a:pPr algn="r"/>
              <a:t>10</a:t>
            </a:fld>
            <a:endParaRPr lang="en-US" sz="1400"/>
          </a:p>
        </p:txBody>
      </p:sp>
      <p:sp>
        <p:nvSpPr>
          <p:cNvPr id="48136" name="Rectangle 2"/>
          <p:cNvSpPr>
            <a:spLocks noChangeArrowheads="1"/>
          </p:cNvSpPr>
          <p:nvPr/>
        </p:nvSpPr>
        <p:spPr bwMode="auto">
          <a:xfrm>
            <a:off x="1547813" y="549275"/>
            <a:ext cx="7088187" cy="576263"/>
          </a:xfrm>
          <a:prstGeom prst="rect">
            <a:avLst/>
          </a:prstGeom>
          <a:solidFill>
            <a:srgbClr val="FFFF99"/>
          </a:solidFill>
          <a:ln w="57150" algn="ctr">
            <a:solidFill>
              <a:schemeClr val="accent2"/>
            </a:solidFill>
            <a:miter lim="800000"/>
            <a:headEnd/>
            <a:tailEnd/>
          </a:ln>
        </p:spPr>
        <p:txBody>
          <a:bodyPr>
            <a:spAutoFit/>
          </a:bodyPr>
          <a:lstStyle/>
          <a:p>
            <a:pPr algn="ctr" eaLnBrk="0" hangingPunct="0">
              <a:spcBef>
                <a:spcPct val="50000"/>
              </a:spcBef>
            </a:pPr>
            <a:r>
              <a:rPr lang="nl-BE" sz="2800" b="1"/>
              <a:t>3. Overlegstructuur welzijn</a:t>
            </a:r>
          </a:p>
        </p:txBody>
      </p:sp>
      <p:graphicFrame>
        <p:nvGraphicFramePr>
          <p:cNvPr id="48133" name="Object 2"/>
          <p:cNvGraphicFramePr>
            <a:graphicFrameLocks noChangeAspect="1"/>
          </p:cNvGraphicFramePr>
          <p:nvPr/>
        </p:nvGraphicFramePr>
        <p:xfrm>
          <a:off x="555625" y="1395413"/>
          <a:ext cx="8518525" cy="5284787"/>
        </p:xfrm>
        <a:graphic>
          <a:graphicData uri="http://schemas.openxmlformats.org/presentationml/2006/ole">
            <mc:AlternateContent xmlns:mc="http://schemas.openxmlformats.org/markup-compatibility/2006">
              <mc:Choice xmlns:v="urn:schemas-microsoft-com:vml" Requires="v">
                <p:oleObj spid="_x0000_s48141" name="Document" r:id="rId4" imgW="5925739" imgH="3666418" progId="Word.Document.8">
                  <p:embed/>
                </p:oleObj>
              </mc:Choice>
              <mc:Fallback>
                <p:oleObj name="Document" r:id="rId4" imgW="5925739" imgH="3666418" progId="Word.Document.8">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5625" y="1395413"/>
                        <a:ext cx="8518525" cy="52847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Freeform 2"/>
          <p:cNvSpPr>
            <a:spLocks/>
          </p:cNvSpPr>
          <p:nvPr/>
        </p:nvSpPr>
        <p:spPr bwMode="auto">
          <a:xfrm>
            <a:off x="457200" y="457200"/>
            <a:ext cx="8382000" cy="6161088"/>
          </a:xfrm>
          <a:custGeom>
            <a:avLst/>
            <a:gdLst>
              <a:gd name="T0" fmla="*/ 2147483647 w 2652"/>
              <a:gd name="T1" fmla="*/ 2147483647 h 2190"/>
              <a:gd name="T2" fmla="*/ 0 w 2652"/>
              <a:gd name="T3" fmla="*/ 2147483647 h 2190"/>
              <a:gd name="T4" fmla="*/ 2147483647 w 2652"/>
              <a:gd name="T5" fmla="*/ 2147483647 h 2190"/>
              <a:gd name="T6" fmla="*/ 2147483647 w 2652"/>
              <a:gd name="T7" fmla="*/ 2147483647 h 2190"/>
              <a:gd name="T8" fmla="*/ 2147483647 w 2652"/>
              <a:gd name="T9" fmla="*/ 2147483647 h 2190"/>
              <a:gd name="T10" fmla="*/ 2147483647 w 2652"/>
              <a:gd name="T11" fmla="*/ 2147483647 h 2190"/>
              <a:gd name="T12" fmla="*/ 2147483647 w 2652"/>
              <a:gd name="T13" fmla="*/ 2147483647 h 2190"/>
              <a:gd name="T14" fmla="*/ 2147483647 w 2652"/>
              <a:gd name="T15" fmla="*/ 2147483647 h 2190"/>
              <a:gd name="T16" fmla="*/ 2147483647 w 2652"/>
              <a:gd name="T17" fmla="*/ 2147483647 h 2190"/>
              <a:gd name="T18" fmla="*/ 2147483647 w 2652"/>
              <a:gd name="T19" fmla="*/ 2147483647 h 2190"/>
              <a:gd name="T20" fmla="*/ 2147483647 w 2652"/>
              <a:gd name="T21" fmla="*/ 2147483647 h 2190"/>
              <a:gd name="T22" fmla="*/ 2147483647 w 2652"/>
              <a:gd name="T23" fmla="*/ 2147483647 h 2190"/>
              <a:gd name="T24" fmla="*/ 2147483647 w 2652"/>
              <a:gd name="T25" fmla="*/ 2147483647 h 2190"/>
              <a:gd name="T26" fmla="*/ 2147483647 w 2652"/>
              <a:gd name="T27" fmla="*/ 2147483647 h 2190"/>
              <a:gd name="T28" fmla="*/ 2147483647 w 2652"/>
              <a:gd name="T29" fmla="*/ 2147483647 h 2190"/>
              <a:gd name="T30" fmla="*/ 2147483647 w 2652"/>
              <a:gd name="T31" fmla="*/ 2147483647 h 2190"/>
              <a:gd name="T32" fmla="*/ 2147483647 w 2652"/>
              <a:gd name="T33" fmla="*/ 2147483647 h 2190"/>
              <a:gd name="T34" fmla="*/ 2147483647 w 2652"/>
              <a:gd name="T35" fmla="*/ 2147483647 h 2190"/>
              <a:gd name="T36" fmla="*/ 2147483647 w 2652"/>
              <a:gd name="T37" fmla="*/ 2147483647 h 2190"/>
              <a:gd name="T38" fmla="*/ 2147483647 w 2652"/>
              <a:gd name="T39" fmla="*/ 2147483647 h 2190"/>
              <a:gd name="T40" fmla="*/ 2147483647 w 2652"/>
              <a:gd name="T41" fmla="*/ 2147483647 h 2190"/>
              <a:gd name="T42" fmla="*/ 2147483647 w 2652"/>
              <a:gd name="T43" fmla="*/ 2147483647 h 2190"/>
              <a:gd name="T44" fmla="*/ 2147483647 w 2652"/>
              <a:gd name="T45" fmla="*/ 2147483647 h 2190"/>
              <a:gd name="T46" fmla="*/ 2147483647 w 2652"/>
              <a:gd name="T47" fmla="*/ 2147483647 h 2190"/>
              <a:gd name="T48" fmla="*/ 2147483647 w 2652"/>
              <a:gd name="T49" fmla="*/ 2147483647 h 2190"/>
              <a:gd name="T50" fmla="*/ 2147483647 w 2652"/>
              <a:gd name="T51" fmla="*/ 2147483647 h 2190"/>
              <a:gd name="T52" fmla="*/ 2147483647 w 2652"/>
              <a:gd name="T53" fmla="*/ 2147483647 h 2190"/>
              <a:gd name="T54" fmla="*/ 2147483647 w 2652"/>
              <a:gd name="T55" fmla="*/ 2147483647 h 2190"/>
              <a:gd name="T56" fmla="*/ 2147483647 w 2652"/>
              <a:gd name="T57" fmla="*/ 2147483647 h 2190"/>
              <a:gd name="T58" fmla="*/ 2147483647 w 2652"/>
              <a:gd name="T59" fmla="*/ 2147483647 h 2190"/>
              <a:gd name="T60" fmla="*/ 2147483647 w 2652"/>
              <a:gd name="T61" fmla="*/ 2147483647 h 2190"/>
              <a:gd name="T62" fmla="*/ 2147483647 w 2652"/>
              <a:gd name="T63" fmla="*/ 2147483647 h 2190"/>
              <a:gd name="T64" fmla="*/ 2147483647 w 2652"/>
              <a:gd name="T65" fmla="*/ 2147483647 h 2190"/>
              <a:gd name="T66" fmla="*/ 2147483647 w 2652"/>
              <a:gd name="T67" fmla="*/ 2147483647 h 2190"/>
              <a:gd name="T68" fmla="*/ 2147483647 w 2652"/>
              <a:gd name="T69" fmla="*/ 2147483647 h 2190"/>
              <a:gd name="T70" fmla="*/ 2147483647 w 2652"/>
              <a:gd name="T71" fmla="*/ 2147483647 h 2190"/>
              <a:gd name="T72" fmla="*/ 2147483647 w 2652"/>
              <a:gd name="T73" fmla="*/ 2147483647 h 2190"/>
              <a:gd name="T74" fmla="*/ 2147483647 w 2652"/>
              <a:gd name="T75" fmla="*/ 2147483647 h 2190"/>
              <a:gd name="T76" fmla="*/ 2147483647 w 2652"/>
              <a:gd name="T77" fmla="*/ 2147483647 h 2190"/>
              <a:gd name="T78" fmla="*/ 2147483647 w 2652"/>
              <a:gd name="T79" fmla="*/ 2147483647 h 2190"/>
              <a:gd name="T80" fmla="*/ 2147483647 w 2652"/>
              <a:gd name="T81" fmla="*/ 2147483647 h 2190"/>
              <a:gd name="T82" fmla="*/ 2147483647 w 2652"/>
              <a:gd name="T83" fmla="*/ 2147483647 h 2190"/>
              <a:gd name="T84" fmla="*/ 2147483647 w 2652"/>
              <a:gd name="T85" fmla="*/ 2147483647 h 2190"/>
              <a:gd name="T86" fmla="*/ 2147483647 w 2652"/>
              <a:gd name="T87" fmla="*/ 2147483647 h 2190"/>
              <a:gd name="T88" fmla="*/ 2147483647 w 2652"/>
              <a:gd name="T89" fmla="*/ 2147483647 h 2190"/>
              <a:gd name="T90" fmla="*/ 2147483647 w 2652"/>
              <a:gd name="T91" fmla="*/ 2147483647 h 2190"/>
              <a:gd name="T92" fmla="*/ 2147483647 w 2652"/>
              <a:gd name="T93" fmla="*/ 2147483647 h 219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652"/>
              <a:gd name="T142" fmla="*/ 0 h 2190"/>
              <a:gd name="T143" fmla="*/ 2652 w 2652"/>
              <a:gd name="T144" fmla="*/ 2190 h 219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652" h="2190">
                <a:moveTo>
                  <a:pt x="538" y="147"/>
                </a:moveTo>
                <a:lnTo>
                  <a:pt x="313" y="237"/>
                </a:lnTo>
                <a:lnTo>
                  <a:pt x="140" y="353"/>
                </a:lnTo>
                <a:lnTo>
                  <a:pt x="115" y="372"/>
                </a:lnTo>
                <a:lnTo>
                  <a:pt x="12" y="430"/>
                </a:lnTo>
                <a:lnTo>
                  <a:pt x="0" y="475"/>
                </a:lnTo>
                <a:lnTo>
                  <a:pt x="32" y="532"/>
                </a:lnTo>
                <a:lnTo>
                  <a:pt x="32" y="598"/>
                </a:lnTo>
                <a:lnTo>
                  <a:pt x="51" y="662"/>
                </a:lnTo>
                <a:lnTo>
                  <a:pt x="44" y="700"/>
                </a:lnTo>
                <a:lnTo>
                  <a:pt x="89" y="739"/>
                </a:lnTo>
                <a:lnTo>
                  <a:pt x="115" y="784"/>
                </a:lnTo>
                <a:lnTo>
                  <a:pt x="166" y="855"/>
                </a:lnTo>
                <a:lnTo>
                  <a:pt x="211" y="874"/>
                </a:lnTo>
                <a:lnTo>
                  <a:pt x="275" y="790"/>
                </a:lnTo>
                <a:lnTo>
                  <a:pt x="365" y="765"/>
                </a:lnTo>
                <a:lnTo>
                  <a:pt x="416" y="790"/>
                </a:lnTo>
                <a:lnTo>
                  <a:pt x="441" y="861"/>
                </a:lnTo>
                <a:lnTo>
                  <a:pt x="480" y="880"/>
                </a:lnTo>
                <a:lnTo>
                  <a:pt x="461" y="919"/>
                </a:lnTo>
                <a:lnTo>
                  <a:pt x="480" y="1066"/>
                </a:lnTo>
                <a:lnTo>
                  <a:pt x="563" y="1099"/>
                </a:lnTo>
                <a:lnTo>
                  <a:pt x="602" y="1079"/>
                </a:lnTo>
                <a:lnTo>
                  <a:pt x="743" y="1118"/>
                </a:lnTo>
                <a:lnTo>
                  <a:pt x="737" y="1291"/>
                </a:lnTo>
                <a:lnTo>
                  <a:pt x="776" y="1310"/>
                </a:lnTo>
                <a:lnTo>
                  <a:pt x="827" y="1253"/>
                </a:lnTo>
                <a:lnTo>
                  <a:pt x="916" y="1298"/>
                </a:lnTo>
                <a:lnTo>
                  <a:pt x="948" y="1246"/>
                </a:lnTo>
                <a:lnTo>
                  <a:pt x="1006" y="1266"/>
                </a:lnTo>
                <a:lnTo>
                  <a:pt x="1057" y="1330"/>
                </a:lnTo>
                <a:lnTo>
                  <a:pt x="1096" y="1317"/>
                </a:lnTo>
                <a:lnTo>
                  <a:pt x="1134" y="1368"/>
                </a:lnTo>
                <a:lnTo>
                  <a:pt x="1064" y="1413"/>
                </a:lnTo>
                <a:lnTo>
                  <a:pt x="1077" y="1445"/>
                </a:lnTo>
                <a:lnTo>
                  <a:pt x="1057" y="1484"/>
                </a:lnTo>
                <a:lnTo>
                  <a:pt x="1121" y="1497"/>
                </a:lnTo>
                <a:lnTo>
                  <a:pt x="1141" y="1580"/>
                </a:lnTo>
                <a:lnTo>
                  <a:pt x="1057" y="1619"/>
                </a:lnTo>
                <a:lnTo>
                  <a:pt x="1134" y="1690"/>
                </a:lnTo>
                <a:lnTo>
                  <a:pt x="1173" y="1671"/>
                </a:lnTo>
                <a:lnTo>
                  <a:pt x="1275" y="1703"/>
                </a:lnTo>
                <a:lnTo>
                  <a:pt x="1429" y="1652"/>
                </a:lnTo>
                <a:lnTo>
                  <a:pt x="1448" y="1574"/>
                </a:lnTo>
                <a:lnTo>
                  <a:pt x="1493" y="1522"/>
                </a:lnTo>
                <a:lnTo>
                  <a:pt x="1557" y="1452"/>
                </a:lnTo>
                <a:lnTo>
                  <a:pt x="1621" y="1490"/>
                </a:lnTo>
                <a:lnTo>
                  <a:pt x="1570" y="1574"/>
                </a:lnTo>
                <a:lnTo>
                  <a:pt x="1512" y="1690"/>
                </a:lnTo>
                <a:lnTo>
                  <a:pt x="1602" y="1729"/>
                </a:lnTo>
                <a:lnTo>
                  <a:pt x="1570" y="1799"/>
                </a:lnTo>
                <a:lnTo>
                  <a:pt x="1583" y="1864"/>
                </a:lnTo>
                <a:lnTo>
                  <a:pt x="1679" y="1864"/>
                </a:lnTo>
                <a:lnTo>
                  <a:pt x="1730" y="1909"/>
                </a:lnTo>
                <a:lnTo>
                  <a:pt x="1781" y="1979"/>
                </a:lnTo>
                <a:lnTo>
                  <a:pt x="1845" y="1986"/>
                </a:lnTo>
                <a:lnTo>
                  <a:pt x="1916" y="2031"/>
                </a:lnTo>
                <a:lnTo>
                  <a:pt x="1909" y="2069"/>
                </a:lnTo>
                <a:lnTo>
                  <a:pt x="1967" y="2069"/>
                </a:lnTo>
                <a:lnTo>
                  <a:pt x="2032" y="2190"/>
                </a:lnTo>
                <a:lnTo>
                  <a:pt x="2070" y="2165"/>
                </a:lnTo>
                <a:lnTo>
                  <a:pt x="2128" y="2146"/>
                </a:lnTo>
                <a:lnTo>
                  <a:pt x="2186" y="2140"/>
                </a:lnTo>
                <a:lnTo>
                  <a:pt x="2263" y="2140"/>
                </a:lnTo>
                <a:lnTo>
                  <a:pt x="2295" y="2005"/>
                </a:lnTo>
                <a:lnTo>
                  <a:pt x="2275" y="1915"/>
                </a:lnTo>
                <a:lnTo>
                  <a:pt x="2269" y="1960"/>
                </a:lnTo>
                <a:lnTo>
                  <a:pt x="2218" y="1877"/>
                </a:lnTo>
                <a:lnTo>
                  <a:pt x="2192" y="1844"/>
                </a:lnTo>
                <a:lnTo>
                  <a:pt x="2205" y="1767"/>
                </a:lnTo>
                <a:lnTo>
                  <a:pt x="2173" y="1761"/>
                </a:lnTo>
                <a:lnTo>
                  <a:pt x="2198" y="1697"/>
                </a:lnTo>
                <a:lnTo>
                  <a:pt x="2250" y="1665"/>
                </a:lnTo>
                <a:lnTo>
                  <a:pt x="2269" y="1574"/>
                </a:lnTo>
                <a:lnTo>
                  <a:pt x="2314" y="1510"/>
                </a:lnTo>
                <a:lnTo>
                  <a:pt x="2365" y="1439"/>
                </a:lnTo>
                <a:lnTo>
                  <a:pt x="2474" y="1471"/>
                </a:lnTo>
                <a:lnTo>
                  <a:pt x="2538" y="1343"/>
                </a:lnTo>
                <a:lnTo>
                  <a:pt x="2583" y="1336"/>
                </a:lnTo>
                <a:lnTo>
                  <a:pt x="2576" y="1298"/>
                </a:lnTo>
                <a:lnTo>
                  <a:pt x="2652" y="1285"/>
                </a:lnTo>
                <a:lnTo>
                  <a:pt x="2614" y="1208"/>
                </a:lnTo>
                <a:lnTo>
                  <a:pt x="2620" y="1150"/>
                </a:lnTo>
                <a:lnTo>
                  <a:pt x="2589" y="1079"/>
                </a:lnTo>
                <a:lnTo>
                  <a:pt x="2557" y="1111"/>
                </a:lnTo>
                <a:lnTo>
                  <a:pt x="2532" y="1111"/>
                </a:lnTo>
                <a:lnTo>
                  <a:pt x="2480" y="1073"/>
                </a:lnTo>
                <a:lnTo>
                  <a:pt x="2493" y="1009"/>
                </a:lnTo>
                <a:lnTo>
                  <a:pt x="2544" y="977"/>
                </a:lnTo>
                <a:lnTo>
                  <a:pt x="2544" y="938"/>
                </a:lnTo>
                <a:lnTo>
                  <a:pt x="2480" y="919"/>
                </a:lnTo>
                <a:lnTo>
                  <a:pt x="2442" y="874"/>
                </a:lnTo>
                <a:lnTo>
                  <a:pt x="2435" y="829"/>
                </a:lnTo>
                <a:lnTo>
                  <a:pt x="2391" y="848"/>
                </a:lnTo>
                <a:lnTo>
                  <a:pt x="2307" y="810"/>
                </a:lnTo>
                <a:lnTo>
                  <a:pt x="2198" y="803"/>
                </a:lnTo>
                <a:lnTo>
                  <a:pt x="2173" y="848"/>
                </a:lnTo>
                <a:lnTo>
                  <a:pt x="2128" y="822"/>
                </a:lnTo>
                <a:lnTo>
                  <a:pt x="2154" y="771"/>
                </a:lnTo>
                <a:lnTo>
                  <a:pt x="2096" y="720"/>
                </a:lnTo>
                <a:lnTo>
                  <a:pt x="2166" y="611"/>
                </a:lnTo>
                <a:lnTo>
                  <a:pt x="2179" y="546"/>
                </a:lnTo>
                <a:lnTo>
                  <a:pt x="2211" y="468"/>
                </a:lnTo>
                <a:lnTo>
                  <a:pt x="2250" y="430"/>
                </a:lnTo>
                <a:lnTo>
                  <a:pt x="2224" y="372"/>
                </a:lnTo>
                <a:lnTo>
                  <a:pt x="2166" y="372"/>
                </a:lnTo>
                <a:lnTo>
                  <a:pt x="2109" y="327"/>
                </a:lnTo>
                <a:lnTo>
                  <a:pt x="2038" y="321"/>
                </a:lnTo>
                <a:lnTo>
                  <a:pt x="2058" y="269"/>
                </a:lnTo>
                <a:lnTo>
                  <a:pt x="1980" y="231"/>
                </a:lnTo>
                <a:lnTo>
                  <a:pt x="1948" y="269"/>
                </a:lnTo>
                <a:lnTo>
                  <a:pt x="1896" y="256"/>
                </a:lnTo>
                <a:lnTo>
                  <a:pt x="1800" y="276"/>
                </a:lnTo>
                <a:lnTo>
                  <a:pt x="1832" y="224"/>
                </a:lnTo>
                <a:lnTo>
                  <a:pt x="1743" y="160"/>
                </a:lnTo>
                <a:lnTo>
                  <a:pt x="1711" y="109"/>
                </a:lnTo>
                <a:lnTo>
                  <a:pt x="1743" y="57"/>
                </a:lnTo>
                <a:lnTo>
                  <a:pt x="1698" y="19"/>
                </a:lnTo>
                <a:lnTo>
                  <a:pt x="1659" y="64"/>
                </a:lnTo>
                <a:lnTo>
                  <a:pt x="1627" y="128"/>
                </a:lnTo>
                <a:lnTo>
                  <a:pt x="1486" y="109"/>
                </a:lnTo>
                <a:lnTo>
                  <a:pt x="1506" y="64"/>
                </a:lnTo>
                <a:lnTo>
                  <a:pt x="1544" y="64"/>
                </a:lnTo>
                <a:lnTo>
                  <a:pt x="1570" y="32"/>
                </a:lnTo>
                <a:lnTo>
                  <a:pt x="1499" y="0"/>
                </a:lnTo>
                <a:lnTo>
                  <a:pt x="1397" y="83"/>
                </a:lnTo>
                <a:lnTo>
                  <a:pt x="1346" y="19"/>
                </a:lnTo>
                <a:lnTo>
                  <a:pt x="1256" y="89"/>
                </a:lnTo>
                <a:lnTo>
                  <a:pt x="1275" y="166"/>
                </a:lnTo>
                <a:lnTo>
                  <a:pt x="1198" y="141"/>
                </a:lnTo>
                <a:lnTo>
                  <a:pt x="1057" y="276"/>
                </a:lnTo>
                <a:lnTo>
                  <a:pt x="1013" y="282"/>
                </a:lnTo>
                <a:lnTo>
                  <a:pt x="942" y="321"/>
                </a:lnTo>
                <a:lnTo>
                  <a:pt x="846" y="314"/>
                </a:lnTo>
                <a:lnTo>
                  <a:pt x="840" y="237"/>
                </a:lnTo>
                <a:lnTo>
                  <a:pt x="820" y="250"/>
                </a:lnTo>
                <a:lnTo>
                  <a:pt x="724" y="218"/>
                </a:lnTo>
                <a:lnTo>
                  <a:pt x="667" y="231"/>
                </a:lnTo>
                <a:lnTo>
                  <a:pt x="660" y="276"/>
                </a:lnTo>
                <a:lnTo>
                  <a:pt x="621" y="288"/>
                </a:lnTo>
                <a:lnTo>
                  <a:pt x="582" y="269"/>
                </a:lnTo>
                <a:lnTo>
                  <a:pt x="576" y="218"/>
                </a:lnTo>
                <a:lnTo>
                  <a:pt x="538" y="147"/>
                </a:lnTo>
                <a:close/>
              </a:path>
            </a:pathLst>
          </a:custGeom>
          <a:solidFill>
            <a:srgbClr val="FFFF99"/>
          </a:solidFill>
          <a:ln w="9525">
            <a:solidFill>
              <a:srgbClr val="000000"/>
            </a:solidFill>
            <a:round/>
            <a:headEnd/>
            <a:tailEnd/>
          </a:ln>
        </p:spPr>
        <p:txBody>
          <a:bodyPr/>
          <a:lstStyle/>
          <a:p>
            <a:endParaRPr lang="en-US" sz="2400"/>
          </a:p>
        </p:txBody>
      </p:sp>
      <p:grpSp>
        <p:nvGrpSpPr>
          <p:cNvPr id="50178" name="Group 3"/>
          <p:cNvGrpSpPr>
            <a:grpSpLocks/>
          </p:cNvGrpSpPr>
          <p:nvPr/>
        </p:nvGrpSpPr>
        <p:grpSpPr bwMode="auto">
          <a:xfrm>
            <a:off x="1295400" y="0"/>
            <a:ext cx="7620000" cy="5715000"/>
            <a:chOff x="816" y="1056"/>
            <a:chExt cx="4272" cy="3048"/>
          </a:xfrm>
        </p:grpSpPr>
        <p:sp>
          <p:nvSpPr>
            <p:cNvPr id="50251" name="Freeform 4"/>
            <p:cNvSpPr>
              <a:spLocks/>
            </p:cNvSpPr>
            <p:nvPr/>
          </p:nvSpPr>
          <p:spPr bwMode="auto">
            <a:xfrm>
              <a:off x="1049" y="2658"/>
              <a:ext cx="1990" cy="1446"/>
            </a:xfrm>
            <a:custGeom>
              <a:avLst/>
              <a:gdLst>
                <a:gd name="T0" fmla="*/ 1834 w 1990"/>
                <a:gd name="T1" fmla="*/ 0 h 1446"/>
                <a:gd name="T2" fmla="*/ 1834 w 1990"/>
                <a:gd name="T3" fmla="*/ 0 h 1446"/>
                <a:gd name="T4" fmla="*/ 1865 w 1990"/>
                <a:gd name="T5" fmla="*/ 64 h 1446"/>
                <a:gd name="T6" fmla="*/ 1905 w 1990"/>
                <a:gd name="T7" fmla="*/ 156 h 1446"/>
                <a:gd name="T8" fmla="*/ 1945 w 1990"/>
                <a:gd name="T9" fmla="*/ 281 h 1446"/>
                <a:gd name="T10" fmla="*/ 1977 w 1990"/>
                <a:gd name="T11" fmla="*/ 440 h 1446"/>
                <a:gd name="T12" fmla="*/ 1990 w 1990"/>
                <a:gd name="T13" fmla="*/ 633 h 1446"/>
                <a:gd name="T14" fmla="*/ 1977 w 1990"/>
                <a:gd name="T15" fmla="*/ 867 h 1446"/>
                <a:gd name="T16" fmla="*/ 1932 w 1990"/>
                <a:gd name="T17" fmla="*/ 1134 h 1446"/>
                <a:gd name="T18" fmla="*/ 1843 w 1990"/>
                <a:gd name="T19" fmla="*/ 1446 h 1446"/>
                <a:gd name="T20" fmla="*/ 1843 w 1990"/>
                <a:gd name="T21" fmla="*/ 1446 h 1446"/>
                <a:gd name="T22" fmla="*/ 1834 w 1990"/>
                <a:gd name="T23" fmla="*/ 1409 h 1446"/>
                <a:gd name="T24" fmla="*/ 1789 w 1990"/>
                <a:gd name="T25" fmla="*/ 1368 h 1446"/>
                <a:gd name="T26" fmla="*/ 1717 w 1990"/>
                <a:gd name="T27" fmla="*/ 1331 h 1446"/>
                <a:gd name="T28" fmla="*/ 1632 w 1990"/>
                <a:gd name="T29" fmla="*/ 1300 h 1446"/>
                <a:gd name="T30" fmla="*/ 1529 w 1990"/>
                <a:gd name="T31" fmla="*/ 1280 h 1446"/>
                <a:gd name="T32" fmla="*/ 1422 w 1990"/>
                <a:gd name="T33" fmla="*/ 1273 h 1446"/>
                <a:gd name="T34" fmla="*/ 1319 w 1990"/>
                <a:gd name="T35" fmla="*/ 1283 h 1446"/>
                <a:gd name="T36" fmla="*/ 1230 w 1990"/>
                <a:gd name="T37" fmla="*/ 1314 h 1446"/>
                <a:gd name="T38" fmla="*/ 1230 w 1990"/>
                <a:gd name="T39" fmla="*/ 1314 h 1446"/>
                <a:gd name="T40" fmla="*/ 1234 w 1990"/>
                <a:gd name="T41" fmla="*/ 1273 h 1446"/>
                <a:gd name="T42" fmla="*/ 1212 w 1990"/>
                <a:gd name="T43" fmla="*/ 1236 h 1446"/>
                <a:gd name="T44" fmla="*/ 1172 w 1990"/>
                <a:gd name="T45" fmla="*/ 1202 h 1446"/>
                <a:gd name="T46" fmla="*/ 1109 w 1990"/>
                <a:gd name="T47" fmla="*/ 1175 h 1446"/>
                <a:gd name="T48" fmla="*/ 1033 w 1990"/>
                <a:gd name="T49" fmla="*/ 1155 h 1446"/>
                <a:gd name="T50" fmla="*/ 948 w 1990"/>
                <a:gd name="T51" fmla="*/ 1145 h 1446"/>
                <a:gd name="T52" fmla="*/ 854 w 1990"/>
                <a:gd name="T53" fmla="*/ 1145 h 1446"/>
                <a:gd name="T54" fmla="*/ 765 w 1990"/>
                <a:gd name="T55" fmla="*/ 1158 h 1446"/>
                <a:gd name="T56" fmla="*/ 765 w 1990"/>
                <a:gd name="T57" fmla="*/ 1158 h 1446"/>
                <a:gd name="T58" fmla="*/ 756 w 1990"/>
                <a:gd name="T59" fmla="*/ 1138 h 1446"/>
                <a:gd name="T60" fmla="*/ 742 w 1990"/>
                <a:gd name="T61" fmla="*/ 1117 h 1446"/>
                <a:gd name="T62" fmla="*/ 720 w 1990"/>
                <a:gd name="T63" fmla="*/ 1097 h 1446"/>
                <a:gd name="T64" fmla="*/ 693 w 1990"/>
                <a:gd name="T65" fmla="*/ 1073 h 1446"/>
                <a:gd name="T66" fmla="*/ 657 w 1990"/>
                <a:gd name="T67" fmla="*/ 1053 h 1446"/>
                <a:gd name="T68" fmla="*/ 621 w 1990"/>
                <a:gd name="T69" fmla="*/ 1033 h 1446"/>
                <a:gd name="T70" fmla="*/ 577 w 1990"/>
                <a:gd name="T71" fmla="*/ 1013 h 1446"/>
                <a:gd name="T72" fmla="*/ 523 w 1990"/>
                <a:gd name="T73" fmla="*/ 996 h 1446"/>
                <a:gd name="T74" fmla="*/ 469 w 1990"/>
                <a:gd name="T75" fmla="*/ 979 h 1446"/>
                <a:gd name="T76" fmla="*/ 411 w 1990"/>
                <a:gd name="T77" fmla="*/ 962 h 1446"/>
                <a:gd name="T78" fmla="*/ 349 w 1990"/>
                <a:gd name="T79" fmla="*/ 948 h 1446"/>
                <a:gd name="T80" fmla="*/ 286 w 1990"/>
                <a:gd name="T81" fmla="*/ 938 h 1446"/>
                <a:gd name="T82" fmla="*/ 214 w 1990"/>
                <a:gd name="T83" fmla="*/ 928 h 1446"/>
                <a:gd name="T84" fmla="*/ 147 w 1990"/>
                <a:gd name="T85" fmla="*/ 924 h 1446"/>
                <a:gd name="T86" fmla="*/ 76 w 1990"/>
                <a:gd name="T87" fmla="*/ 921 h 1446"/>
                <a:gd name="T88" fmla="*/ 0 w 1990"/>
                <a:gd name="T89" fmla="*/ 921 h 1446"/>
                <a:gd name="T90" fmla="*/ 0 w 1990"/>
                <a:gd name="T91" fmla="*/ 921 h 1446"/>
                <a:gd name="T92" fmla="*/ 125 w 1990"/>
                <a:gd name="T93" fmla="*/ 904 h 1446"/>
                <a:gd name="T94" fmla="*/ 255 w 1990"/>
                <a:gd name="T95" fmla="*/ 874 h 1446"/>
                <a:gd name="T96" fmla="*/ 398 w 1990"/>
                <a:gd name="T97" fmla="*/ 833 h 1446"/>
                <a:gd name="T98" fmla="*/ 545 w 1990"/>
                <a:gd name="T99" fmla="*/ 786 h 1446"/>
                <a:gd name="T100" fmla="*/ 693 w 1990"/>
                <a:gd name="T101" fmla="*/ 731 h 1446"/>
                <a:gd name="T102" fmla="*/ 845 w 1990"/>
                <a:gd name="T103" fmla="*/ 670 h 1446"/>
                <a:gd name="T104" fmla="*/ 993 w 1990"/>
                <a:gd name="T105" fmla="*/ 603 h 1446"/>
                <a:gd name="T106" fmla="*/ 1136 w 1990"/>
                <a:gd name="T107" fmla="*/ 532 h 1446"/>
                <a:gd name="T108" fmla="*/ 1275 w 1990"/>
                <a:gd name="T109" fmla="*/ 460 h 1446"/>
                <a:gd name="T110" fmla="*/ 1400 w 1990"/>
                <a:gd name="T111" fmla="*/ 386 h 1446"/>
                <a:gd name="T112" fmla="*/ 1516 w 1990"/>
                <a:gd name="T113" fmla="*/ 315 h 1446"/>
                <a:gd name="T114" fmla="*/ 1619 w 1990"/>
                <a:gd name="T115" fmla="*/ 244 h 1446"/>
                <a:gd name="T116" fmla="*/ 1704 w 1990"/>
                <a:gd name="T117" fmla="*/ 176 h 1446"/>
                <a:gd name="T118" fmla="*/ 1771 w 1990"/>
                <a:gd name="T119" fmla="*/ 112 h 1446"/>
                <a:gd name="T120" fmla="*/ 1811 w 1990"/>
                <a:gd name="T121" fmla="*/ 51 h 1446"/>
                <a:gd name="T122" fmla="*/ 1834 w 1990"/>
                <a:gd name="T123" fmla="*/ 0 h 144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990"/>
                <a:gd name="T187" fmla="*/ 0 h 1446"/>
                <a:gd name="T188" fmla="*/ 1990 w 1990"/>
                <a:gd name="T189" fmla="*/ 1446 h 144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990" h="1446">
                  <a:moveTo>
                    <a:pt x="1834" y="0"/>
                  </a:moveTo>
                  <a:lnTo>
                    <a:pt x="1834" y="0"/>
                  </a:lnTo>
                  <a:lnTo>
                    <a:pt x="1865" y="64"/>
                  </a:lnTo>
                  <a:lnTo>
                    <a:pt x="1905" y="156"/>
                  </a:lnTo>
                  <a:lnTo>
                    <a:pt x="1945" y="281"/>
                  </a:lnTo>
                  <a:lnTo>
                    <a:pt x="1977" y="440"/>
                  </a:lnTo>
                  <a:lnTo>
                    <a:pt x="1990" y="633"/>
                  </a:lnTo>
                  <a:lnTo>
                    <a:pt x="1977" y="867"/>
                  </a:lnTo>
                  <a:lnTo>
                    <a:pt x="1932" y="1134"/>
                  </a:lnTo>
                  <a:lnTo>
                    <a:pt x="1843" y="1446"/>
                  </a:lnTo>
                  <a:lnTo>
                    <a:pt x="1834" y="1409"/>
                  </a:lnTo>
                  <a:lnTo>
                    <a:pt x="1789" y="1368"/>
                  </a:lnTo>
                  <a:lnTo>
                    <a:pt x="1717" y="1331"/>
                  </a:lnTo>
                  <a:lnTo>
                    <a:pt x="1632" y="1300"/>
                  </a:lnTo>
                  <a:lnTo>
                    <a:pt x="1529" y="1280"/>
                  </a:lnTo>
                  <a:lnTo>
                    <a:pt x="1422" y="1273"/>
                  </a:lnTo>
                  <a:lnTo>
                    <a:pt x="1319" y="1283"/>
                  </a:lnTo>
                  <a:lnTo>
                    <a:pt x="1230" y="1314"/>
                  </a:lnTo>
                  <a:lnTo>
                    <a:pt x="1234" y="1273"/>
                  </a:lnTo>
                  <a:lnTo>
                    <a:pt x="1212" y="1236"/>
                  </a:lnTo>
                  <a:lnTo>
                    <a:pt x="1172" y="1202"/>
                  </a:lnTo>
                  <a:lnTo>
                    <a:pt x="1109" y="1175"/>
                  </a:lnTo>
                  <a:lnTo>
                    <a:pt x="1033" y="1155"/>
                  </a:lnTo>
                  <a:lnTo>
                    <a:pt x="948" y="1145"/>
                  </a:lnTo>
                  <a:lnTo>
                    <a:pt x="854" y="1145"/>
                  </a:lnTo>
                  <a:lnTo>
                    <a:pt x="765" y="1158"/>
                  </a:lnTo>
                  <a:lnTo>
                    <a:pt x="756" y="1138"/>
                  </a:lnTo>
                  <a:lnTo>
                    <a:pt x="742" y="1117"/>
                  </a:lnTo>
                  <a:lnTo>
                    <a:pt x="720" y="1097"/>
                  </a:lnTo>
                  <a:lnTo>
                    <a:pt x="693" y="1073"/>
                  </a:lnTo>
                  <a:lnTo>
                    <a:pt x="657" y="1053"/>
                  </a:lnTo>
                  <a:lnTo>
                    <a:pt x="621" y="1033"/>
                  </a:lnTo>
                  <a:lnTo>
                    <a:pt x="577" y="1013"/>
                  </a:lnTo>
                  <a:lnTo>
                    <a:pt x="523" y="996"/>
                  </a:lnTo>
                  <a:lnTo>
                    <a:pt x="469" y="979"/>
                  </a:lnTo>
                  <a:lnTo>
                    <a:pt x="411" y="962"/>
                  </a:lnTo>
                  <a:lnTo>
                    <a:pt x="349" y="948"/>
                  </a:lnTo>
                  <a:lnTo>
                    <a:pt x="286" y="938"/>
                  </a:lnTo>
                  <a:lnTo>
                    <a:pt x="214" y="928"/>
                  </a:lnTo>
                  <a:lnTo>
                    <a:pt x="147" y="924"/>
                  </a:lnTo>
                  <a:lnTo>
                    <a:pt x="76" y="921"/>
                  </a:lnTo>
                  <a:lnTo>
                    <a:pt x="0" y="921"/>
                  </a:lnTo>
                  <a:lnTo>
                    <a:pt x="125" y="904"/>
                  </a:lnTo>
                  <a:lnTo>
                    <a:pt x="255" y="874"/>
                  </a:lnTo>
                  <a:lnTo>
                    <a:pt x="398" y="833"/>
                  </a:lnTo>
                  <a:lnTo>
                    <a:pt x="545" y="786"/>
                  </a:lnTo>
                  <a:lnTo>
                    <a:pt x="693" y="731"/>
                  </a:lnTo>
                  <a:lnTo>
                    <a:pt x="845" y="670"/>
                  </a:lnTo>
                  <a:lnTo>
                    <a:pt x="993" y="603"/>
                  </a:lnTo>
                  <a:lnTo>
                    <a:pt x="1136" y="532"/>
                  </a:lnTo>
                  <a:lnTo>
                    <a:pt x="1275" y="460"/>
                  </a:lnTo>
                  <a:lnTo>
                    <a:pt x="1400" y="386"/>
                  </a:lnTo>
                  <a:lnTo>
                    <a:pt x="1516" y="315"/>
                  </a:lnTo>
                  <a:lnTo>
                    <a:pt x="1619" y="244"/>
                  </a:lnTo>
                  <a:lnTo>
                    <a:pt x="1704" y="176"/>
                  </a:lnTo>
                  <a:lnTo>
                    <a:pt x="1771" y="112"/>
                  </a:lnTo>
                  <a:lnTo>
                    <a:pt x="1811" y="51"/>
                  </a:lnTo>
                  <a:lnTo>
                    <a:pt x="1834" y="0"/>
                  </a:lnTo>
                </a:path>
              </a:pathLst>
            </a:custGeom>
            <a:noFill/>
            <a:ln w="0">
              <a:solidFill>
                <a:srgbClr val="000000"/>
              </a:solidFill>
              <a:round/>
              <a:headEnd/>
              <a:tailEnd/>
            </a:ln>
          </p:spPr>
          <p:txBody>
            <a:bodyPr/>
            <a:lstStyle/>
            <a:p>
              <a:endParaRPr lang="en-US" sz="2400"/>
            </a:p>
          </p:txBody>
        </p:sp>
        <p:sp>
          <p:nvSpPr>
            <p:cNvPr id="50252" name="Freeform 5"/>
            <p:cNvSpPr>
              <a:spLocks/>
            </p:cNvSpPr>
            <p:nvPr/>
          </p:nvSpPr>
          <p:spPr bwMode="auto">
            <a:xfrm>
              <a:off x="1814" y="2658"/>
              <a:ext cx="1082" cy="1314"/>
            </a:xfrm>
            <a:custGeom>
              <a:avLst/>
              <a:gdLst>
                <a:gd name="T0" fmla="*/ 0 w 1082"/>
                <a:gd name="T1" fmla="*/ 1158 h 1314"/>
                <a:gd name="T2" fmla="*/ 0 w 1082"/>
                <a:gd name="T3" fmla="*/ 1158 h 1314"/>
                <a:gd name="T4" fmla="*/ 98 w 1082"/>
                <a:gd name="T5" fmla="*/ 1107 h 1314"/>
                <a:gd name="T6" fmla="*/ 192 w 1082"/>
                <a:gd name="T7" fmla="*/ 1046 h 1314"/>
                <a:gd name="T8" fmla="*/ 290 w 1082"/>
                <a:gd name="T9" fmla="*/ 982 h 1314"/>
                <a:gd name="T10" fmla="*/ 384 w 1082"/>
                <a:gd name="T11" fmla="*/ 914 h 1314"/>
                <a:gd name="T12" fmla="*/ 474 w 1082"/>
                <a:gd name="T13" fmla="*/ 840 h 1314"/>
                <a:gd name="T14" fmla="*/ 559 w 1082"/>
                <a:gd name="T15" fmla="*/ 762 h 1314"/>
                <a:gd name="T16" fmla="*/ 644 w 1082"/>
                <a:gd name="T17" fmla="*/ 681 h 1314"/>
                <a:gd name="T18" fmla="*/ 720 w 1082"/>
                <a:gd name="T19" fmla="*/ 599 h 1314"/>
                <a:gd name="T20" fmla="*/ 791 w 1082"/>
                <a:gd name="T21" fmla="*/ 518 h 1314"/>
                <a:gd name="T22" fmla="*/ 858 w 1082"/>
                <a:gd name="T23" fmla="*/ 437 h 1314"/>
                <a:gd name="T24" fmla="*/ 917 w 1082"/>
                <a:gd name="T25" fmla="*/ 355 h 1314"/>
                <a:gd name="T26" fmla="*/ 966 w 1082"/>
                <a:gd name="T27" fmla="*/ 278 h 1314"/>
                <a:gd name="T28" fmla="*/ 1006 w 1082"/>
                <a:gd name="T29" fmla="*/ 203 h 1314"/>
                <a:gd name="T30" fmla="*/ 1037 w 1082"/>
                <a:gd name="T31" fmla="*/ 129 h 1314"/>
                <a:gd name="T32" fmla="*/ 1060 w 1082"/>
                <a:gd name="T33" fmla="*/ 61 h 1314"/>
                <a:gd name="T34" fmla="*/ 1069 w 1082"/>
                <a:gd name="T35" fmla="*/ 0 h 1314"/>
                <a:gd name="T36" fmla="*/ 1069 w 1082"/>
                <a:gd name="T37" fmla="*/ 0 h 1314"/>
                <a:gd name="T38" fmla="*/ 1082 w 1082"/>
                <a:gd name="T39" fmla="*/ 101 h 1314"/>
                <a:gd name="T40" fmla="*/ 1078 w 1082"/>
                <a:gd name="T41" fmla="*/ 247 h 1314"/>
                <a:gd name="T42" fmla="*/ 1051 w 1082"/>
                <a:gd name="T43" fmla="*/ 427 h 1314"/>
                <a:gd name="T44" fmla="*/ 997 w 1082"/>
                <a:gd name="T45" fmla="*/ 623 h 1314"/>
                <a:gd name="T46" fmla="*/ 917 w 1082"/>
                <a:gd name="T47" fmla="*/ 823 h 1314"/>
                <a:gd name="T48" fmla="*/ 805 w 1082"/>
                <a:gd name="T49" fmla="*/ 1016 h 1314"/>
                <a:gd name="T50" fmla="*/ 653 w 1082"/>
                <a:gd name="T51" fmla="*/ 1182 h 1314"/>
                <a:gd name="T52" fmla="*/ 465 w 1082"/>
                <a:gd name="T53" fmla="*/ 1314 h 131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082"/>
                <a:gd name="T82" fmla="*/ 0 h 1314"/>
                <a:gd name="T83" fmla="*/ 1082 w 1082"/>
                <a:gd name="T84" fmla="*/ 1314 h 1314"/>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082" h="1314">
                  <a:moveTo>
                    <a:pt x="0" y="1158"/>
                  </a:moveTo>
                  <a:lnTo>
                    <a:pt x="0" y="1158"/>
                  </a:lnTo>
                  <a:lnTo>
                    <a:pt x="98" y="1107"/>
                  </a:lnTo>
                  <a:lnTo>
                    <a:pt x="192" y="1046"/>
                  </a:lnTo>
                  <a:lnTo>
                    <a:pt x="290" y="982"/>
                  </a:lnTo>
                  <a:lnTo>
                    <a:pt x="384" y="914"/>
                  </a:lnTo>
                  <a:lnTo>
                    <a:pt x="474" y="840"/>
                  </a:lnTo>
                  <a:lnTo>
                    <a:pt x="559" y="762"/>
                  </a:lnTo>
                  <a:lnTo>
                    <a:pt x="644" y="681"/>
                  </a:lnTo>
                  <a:lnTo>
                    <a:pt x="720" y="599"/>
                  </a:lnTo>
                  <a:lnTo>
                    <a:pt x="791" y="518"/>
                  </a:lnTo>
                  <a:lnTo>
                    <a:pt x="858" y="437"/>
                  </a:lnTo>
                  <a:lnTo>
                    <a:pt x="917" y="355"/>
                  </a:lnTo>
                  <a:lnTo>
                    <a:pt x="966" y="278"/>
                  </a:lnTo>
                  <a:lnTo>
                    <a:pt x="1006" y="203"/>
                  </a:lnTo>
                  <a:lnTo>
                    <a:pt x="1037" y="129"/>
                  </a:lnTo>
                  <a:lnTo>
                    <a:pt x="1060" y="61"/>
                  </a:lnTo>
                  <a:lnTo>
                    <a:pt x="1069" y="0"/>
                  </a:lnTo>
                  <a:lnTo>
                    <a:pt x="1082" y="101"/>
                  </a:lnTo>
                  <a:lnTo>
                    <a:pt x="1078" y="247"/>
                  </a:lnTo>
                  <a:lnTo>
                    <a:pt x="1051" y="427"/>
                  </a:lnTo>
                  <a:lnTo>
                    <a:pt x="997" y="623"/>
                  </a:lnTo>
                  <a:lnTo>
                    <a:pt x="917" y="823"/>
                  </a:lnTo>
                  <a:lnTo>
                    <a:pt x="805" y="1016"/>
                  </a:lnTo>
                  <a:lnTo>
                    <a:pt x="653" y="1182"/>
                  </a:lnTo>
                  <a:lnTo>
                    <a:pt x="465" y="1314"/>
                  </a:lnTo>
                </a:path>
              </a:pathLst>
            </a:custGeom>
            <a:noFill/>
            <a:ln w="0">
              <a:solidFill>
                <a:srgbClr val="000000"/>
              </a:solidFill>
              <a:round/>
              <a:headEnd/>
              <a:tailEnd/>
            </a:ln>
          </p:spPr>
          <p:txBody>
            <a:bodyPr/>
            <a:lstStyle/>
            <a:p>
              <a:endParaRPr lang="en-US" sz="2400"/>
            </a:p>
          </p:txBody>
        </p:sp>
        <p:sp>
          <p:nvSpPr>
            <p:cNvPr id="50253" name="Freeform 6"/>
            <p:cNvSpPr>
              <a:spLocks/>
            </p:cNvSpPr>
            <p:nvPr/>
          </p:nvSpPr>
          <p:spPr bwMode="auto">
            <a:xfrm>
              <a:off x="1715" y="3393"/>
              <a:ext cx="1275" cy="369"/>
            </a:xfrm>
            <a:custGeom>
              <a:avLst/>
              <a:gdLst>
                <a:gd name="T0" fmla="*/ 0 w 1275"/>
                <a:gd name="T1" fmla="*/ 3 h 369"/>
                <a:gd name="T2" fmla="*/ 0 w 1275"/>
                <a:gd name="T3" fmla="*/ 3 h 369"/>
                <a:gd name="T4" fmla="*/ 54 w 1275"/>
                <a:gd name="T5" fmla="*/ 0 h 369"/>
                <a:gd name="T6" fmla="*/ 130 w 1275"/>
                <a:gd name="T7" fmla="*/ 10 h 369"/>
                <a:gd name="T8" fmla="*/ 210 w 1275"/>
                <a:gd name="T9" fmla="*/ 34 h 369"/>
                <a:gd name="T10" fmla="*/ 295 w 1275"/>
                <a:gd name="T11" fmla="*/ 61 h 369"/>
                <a:gd name="T12" fmla="*/ 367 w 1275"/>
                <a:gd name="T13" fmla="*/ 98 h 369"/>
                <a:gd name="T14" fmla="*/ 421 w 1275"/>
                <a:gd name="T15" fmla="*/ 139 h 369"/>
                <a:gd name="T16" fmla="*/ 447 w 1275"/>
                <a:gd name="T17" fmla="*/ 179 h 369"/>
                <a:gd name="T18" fmla="*/ 434 w 1275"/>
                <a:gd name="T19" fmla="*/ 220 h 369"/>
                <a:gd name="T20" fmla="*/ 434 w 1275"/>
                <a:gd name="T21" fmla="*/ 220 h 369"/>
                <a:gd name="T22" fmla="*/ 488 w 1275"/>
                <a:gd name="T23" fmla="*/ 203 h 369"/>
                <a:gd name="T24" fmla="*/ 559 w 1275"/>
                <a:gd name="T25" fmla="*/ 193 h 369"/>
                <a:gd name="T26" fmla="*/ 644 w 1275"/>
                <a:gd name="T27" fmla="*/ 189 h 369"/>
                <a:gd name="T28" fmla="*/ 734 w 1275"/>
                <a:gd name="T29" fmla="*/ 193 h 369"/>
                <a:gd name="T30" fmla="*/ 810 w 1275"/>
                <a:gd name="T31" fmla="*/ 203 h 369"/>
                <a:gd name="T32" fmla="*/ 872 w 1275"/>
                <a:gd name="T33" fmla="*/ 220 h 369"/>
                <a:gd name="T34" fmla="*/ 904 w 1275"/>
                <a:gd name="T35" fmla="*/ 244 h 369"/>
                <a:gd name="T36" fmla="*/ 899 w 1275"/>
                <a:gd name="T37" fmla="*/ 278 h 369"/>
                <a:gd name="T38" fmla="*/ 899 w 1275"/>
                <a:gd name="T39" fmla="*/ 278 h 369"/>
                <a:gd name="T40" fmla="*/ 940 w 1275"/>
                <a:gd name="T41" fmla="*/ 261 h 369"/>
                <a:gd name="T42" fmla="*/ 993 w 1275"/>
                <a:gd name="T43" fmla="*/ 254 h 369"/>
                <a:gd name="T44" fmla="*/ 1056 w 1275"/>
                <a:gd name="T45" fmla="*/ 254 h 369"/>
                <a:gd name="T46" fmla="*/ 1118 w 1275"/>
                <a:gd name="T47" fmla="*/ 264 h 369"/>
                <a:gd name="T48" fmla="*/ 1177 w 1275"/>
                <a:gd name="T49" fmla="*/ 281 h 369"/>
                <a:gd name="T50" fmla="*/ 1226 w 1275"/>
                <a:gd name="T51" fmla="*/ 305 h 369"/>
                <a:gd name="T52" fmla="*/ 1262 w 1275"/>
                <a:gd name="T53" fmla="*/ 335 h 369"/>
                <a:gd name="T54" fmla="*/ 1275 w 1275"/>
                <a:gd name="T55" fmla="*/ 369 h 369"/>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275"/>
                <a:gd name="T85" fmla="*/ 0 h 369"/>
                <a:gd name="T86" fmla="*/ 1275 w 1275"/>
                <a:gd name="T87" fmla="*/ 369 h 369"/>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275" h="369">
                  <a:moveTo>
                    <a:pt x="0" y="3"/>
                  </a:moveTo>
                  <a:lnTo>
                    <a:pt x="0" y="3"/>
                  </a:lnTo>
                  <a:lnTo>
                    <a:pt x="54" y="0"/>
                  </a:lnTo>
                  <a:lnTo>
                    <a:pt x="130" y="10"/>
                  </a:lnTo>
                  <a:lnTo>
                    <a:pt x="210" y="34"/>
                  </a:lnTo>
                  <a:lnTo>
                    <a:pt x="295" y="61"/>
                  </a:lnTo>
                  <a:lnTo>
                    <a:pt x="367" y="98"/>
                  </a:lnTo>
                  <a:lnTo>
                    <a:pt x="421" y="139"/>
                  </a:lnTo>
                  <a:lnTo>
                    <a:pt x="447" y="179"/>
                  </a:lnTo>
                  <a:lnTo>
                    <a:pt x="434" y="220"/>
                  </a:lnTo>
                  <a:lnTo>
                    <a:pt x="488" y="203"/>
                  </a:lnTo>
                  <a:lnTo>
                    <a:pt x="559" y="193"/>
                  </a:lnTo>
                  <a:lnTo>
                    <a:pt x="644" y="189"/>
                  </a:lnTo>
                  <a:lnTo>
                    <a:pt x="734" y="193"/>
                  </a:lnTo>
                  <a:lnTo>
                    <a:pt x="810" y="203"/>
                  </a:lnTo>
                  <a:lnTo>
                    <a:pt x="872" y="220"/>
                  </a:lnTo>
                  <a:lnTo>
                    <a:pt x="904" y="244"/>
                  </a:lnTo>
                  <a:lnTo>
                    <a:pt x="899" y="278"/>
                  </a:lnTo>
                  <a:lnTo>
                    <a:pt x="940" y="261"/>
                  </a:lnTo>
                  <a:lnTo>
                    <a:pt x="993" y="254"/>
                  </a:lnTo>
                  <a:lnTo>
                    <a:pt x="1056" y="254"/>
                  </a:lnTo>
                  <a:lnTo>
                    <a:pt x="1118" y="264"/>
                  </a:lnTo>
                  <a:lnTo>
                    <a:pt x="1177" y="281"/>
                  </a:lnTo>
                  <a:lnTo>
                    <a:pt x="1226" y="305"/>
                  </a:lnTo>
                  <a:lnTo>
                    <a:pt x="1262" y="335"/>
                  </a:lnTo>
                  <a:lnTo>
                    <a:pt x="1275" y="369"/>
                  </a:lnTo>
                </a:path>
              </a:pathLst>
            </a:custGeom>
            <a:noFill/>
            <a:ln w="0">
              <a:solidFill>
                <a:srgbClr val="000000"/>
              </a:solidFill>
              <a:round/>
              <a:headEnd/>
              <a:tailEnd/>
            </a:ln>
          </p:spPr>
          <p:txBody>
            <a:bodyPr/>
            <a:lstStyle/>
            <a:p>
              <a:endParaRPr lang="en-US" sz="2400"/>
            </a:p>
          </p:txBody>
        </p:sp>
        <p:sp>
          <p:nvSpPr>
            <p:cNvPr id="50254" name="Freeform 7"/>
            <p:cNvSpPr>
              <a:spLocks/>
            </p:cNvSpPr>
            <p:nvPr/>
          </p:nvSpPr>
          <p:spPr bwMode="auto">
            <a:xfrm>
              <a:off x="2122" y="3210"/>
              <a:ext cx="917" cy="183"/>
            </a:xfrm>
            <a:custGeom>
              <a:avLst/>
              <a:gdLst>
                <a:gd name="T0" fmla="*/ 917 w 917"/>
                <a:gd name="T1" fmla="*/ 183 h 183"/>
                <a:gd name="T2" fmla="*/ 917 w 917"/>
                <a:gd name="T3" fmla="*/ 183 h 183"/>
                <a:gd name="T4" fmla="*/ 904 w 917"/>
                <a:gd name="T5" fmla="*/ 152 h 183"/>
                <a:gd name="T6" fmla="*/ 872 w 917"/>
                <a:gd name="T7" fmla="*/ 132 h 183"/>
                <a:gd name="T8" fmla="*/ 837 w 917"/>
                <a:gd name="T9" fmla="*/ 122 h 183"/>
                <a:gd name="T10" fmla="*/ 792 w 917"/>
                <a:gd name="T11" fmla="*/ 115 h 183"/>
                <a:gd name="T12" fmla="*/ 747 w 917"/>
                <a:gd name="T13" fmla="*/ 122 h 183"/>
                <a:gd name="T14" fmla="*/ 703 w 917"/>
                <a:gd name="T15" fmla="*/ 132 h 183"/>
                <a:gd name="T16" fmla="*/ 667 w 917"/>
                <a:gd name="T17" fmla="*/ 149 h 183"/>
                <a:gd name="T18" fmla="*/ 640 w 917"/>
                <a:gd name="T19" fmla="*/ 173 h 183"/>
                <a:gd name="T20" fmla="*/ 640 w 917"/>
                <a:gd name="T21" fmla="*/ 173 h 183"/>
                <a:gd name="T22" fmla="*/ 622 w 917"/>
                <a:gd name="T23" fmla="*/ 142 h 183"/>
                <a:gd name="T24" fmla="*/ 591 w 917"/>
                <a:gd name="T25" fmla="*/ 125 h 183"/>
                <a:gd name="T26" fmla="*/ 550 w 917"/>
                <a:gd name="T27" fmla="*/ 112 h 183"/>
                <a:gd name="T28" fmla="*/ 501 w 917"/>
                <a:gd name="T29" fmla="*/ 108 h 183"/>
                <a:gd name="T30" fmla="*/ 452 w 917"/>
                <a:gd name="T31" fmla="*/ 115 h 183"/>
                <a:gd name="T32" fmla="*/ 398 w 917"/>
                <a:gd name="T33" fmla="*/ 125 h 183"/>
                <a:gd name="T34" fmla="*/ 349 w 917"/>
                <a:gd name="T35" fmla="*/ 139 h 183"/>
                <a:gd name="T36" fmla="*/ 304 w 917"/>
                <a:gd name="T37" fmla="*/ 159 h 183"/>
                <a:gd name="T38" fmla="*/ 304 w 917"/>
                <a:gd name="T39" fmla="*/ 159 h 183"/>
                <a:gd name="T40" fmla="*/ 300 w 917"/>
                <a:gd name="T41" fmla="*/ 122 h 183"/>
                <a:gd name="T42" fmla="*/ 278 w 917"/>
                <a:gd name="T43" fmla="*/ 85 h 183"/>
                <a:gd name="T44" fmla="*/ 246 w 917"/>
                <a:gd name="T45" fmla="*/ 54 h 183"/>
                <a:gd name="T46" fmla="*/ 206 w 917"/>
                <a:gd name="T47" fmla="*/ 30 h 183"/>
                <a:gd name="T48" fmla="*/ 157 w 917"/>
                <a:gd name="T49" fmla="*/ 10 h 183"/>
                <a:gd name="T50" fmla="*/ 103 w 917"/>
                <a:gd name="T51" fmla="*/ 0 h 183"/>
                <a:gd name="T52" fmla="*/ 49 w 917"/>
                <a:gd name="T53" fmla="*/ 0 h 183"/>
                <a:gd name="T54" fmla="*/ 0 w 917"/>
                <a:gd name="T55" fmla="*/ 10 h 18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17"/>
                <a:gd name="T85" fmla="*/ 0 h 183"/>
                <a:gd name="T86" fmla="*/ 917 w 917"/>
                <a:gd name="T87" fmla="*/ 183 h 18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17" h="183">
                  <a:moveTo>
                    <a:pt x="917" y="183"/>
                  </a:moveTo>
                  <a:lnTo>
                    <a:pt x="917" y="183"/>
                  </a:lnTo>
                  <a:lnTo>
                    <a:pt x="904" y="152"/>
                  </a:lnTo>
                  <a:lnTo>
                    <a:pt x="872" y="132"/>
                  </a:lnTo>
                  <a:lnTo>
                    <a:pt x="837" y="122"/>
                  </a:lnTo>
                  <a:lnTo>
                    <a:pt x="792" y="115"/>
                  </a:lnTo>
                  <a:lnTo>
                    <a:pt x="747" y="122"/>
                  </a:lnTo>
                  <a:lnTo>
                    <a:pt x="703" y="132"/>
                  </a:lnTo>
                  <a:lnTo>
                    <a:pt x="667" y="149"/>
                  </a:lnTo>
                  <a:lnTo>
                    <a:pt x="640" y="173"/>
                  </a:lnTo>
                  <a:lnTo>
                    <a:pt x="622" y="142"/>
                  </a:lnTo>
                  <a:lnTo>
                    <a:pt x="591" y="125"/>
                  </a:lnTo>
                  <a:lnTo>
                    <a:pt x="550" y="112"/>
                  </a:lnTo>
                  <a:lnTo>
                    <a:pt x="501" y="108"/>
                  </a:lnTo>
                  <a:lnTo>
                    <a:pt x="452" y="115"/>
                  </a:lnTo>
                  <a:lnTo>
                    <a:pt x="398" y="125"/>
                  </a:lnTo>
                  <a:lnTo>
                    <a:pt x="349" y="139"/>
                  </a:lnTo>
                  <a:lnTo>
                    <a:pt x="304" y="159"/>
                  </a:lnTo>
                  <a:lnTo>
                    <a:pt x="300" y="122"/>
                  </a:lnTo>
                  <a:lnTo>
                    <a:pt x="278" y="85"/>
                  </a:lnTo>
                  <a:lnTo>
                    <a:pt x="246" y="54"/>
                  </a:lnTo>
                  <a:lnTo>
                    <a:pt x="206" y="30"/>
                  </a:lnTo>
                  <a:lnTo>
                    <a:pt x="157" y="10"/>
                  </a:lnTo>
                  <a:lnTo>
                    <a:pt x="103" y="0"/>
                  </a:lnTo>
                  <a:lnTo>
                    <a:pt x="49" y="0"/>
                  </a:lnTo>
                  <a:lnTo>
                    <a:pt x="0" y="10"/>
                  </a:lnTo>
                </a:path>
              </a:pathLst>
            </a:custGeom>
            <a:noFill/>
            <a:ln w="0">
              <a:solidFill>
                <a:srgbClr val="000000"/>
              </a:solidFill>
              <a:round/>
              <a:headEnd/>
              <a:tailEnd/>
            </a:ln>
          </p:spPr>
          <p:txBody>
            <a:bodyPr/>
            <a:lstStyle/>
            <a:p>
              <a:endParaRPr lang="en-US" sz="2400"/>
            </a:p>
          </p:txBody>
        </p:sp>
        <p:sp>
          <p:nvSpPr>
            <p:cNvPr id="50255" name="Freeform 8"/>
            <p:cNvSpPr>
              <a:spLocks/>
            </p:cNvSpPr>
            <p:nvPr/>
          </p:nvSpPr>
          <p:spPr bwMode="auto">
            <a:xfrm>
              <a:off x="2485" y="3013"/>
              <a:ext cx="545" cy="126"/>
            </a:xfrm>
            <a:custGeom>
              <a:avLst/>
              <a:gdLst>
                <a:gd name="T0" fmla="*/ 0 w 545"/>
                <a:gd name="T1" fmla="*/ 7 h 126"/>
                <a:gd name="T2" fmla="*/ 0 w 545"/>
                <a:gd name="T3" fmla="*/ 7 h 126"/>
                <a:gd name="T4" fmla="*/ 44 w 545"/>
                <a:gd name="T5" fmla="*/ 0 h 126"/>
                <a:gd name="T6" fmla="*/ 85 w 545"/>
                <a:gd name="T7" fmla="*/ 0 h 126"/>
                <a:gd name="T8" fmla="*/ 116 w 545"/>
                <a:gd name="T9" fmla="*/ 7 h 126"/>
                <a:gd name="T10" fmla="*/ 143 w 545"/>
                <a:gd name="T11" fmla="*/ 21 h 126"/>
                <a:gd name="T12" fmla="*/ 165 w 545"/>
                <a:gd name="T13" fmla="*/ 38 h 126"/>
                <a:gd name="T14" fmla="*/ 174 w 545"/>
                <a:gd name="T15" fmla="*/ 58 h 126"/>
                <a:gd name="T16" fmla="*/ 178 w 545"/>
                <a:gd name="T17" fmla="*/ 75 h 126"/>
                <a:gd name="T18" fmla="*/ 174 w 545"/>
                <a:gd name="T19" fmla="*/ 95 h 126"/>
                <a:gd name="T20" fmla="*/ 174 w 545"/>
                <a:gd name="T21" fmla="*/ 95 h 126"/>
                <a:gd name="T22" fmla="*/ 196 w 545"/>
                <a:gd name="T23" fmla="*/ 89 h 126"/>
                <a:gd name="T24" fmla="*/ 228 w 545"/>
                <a:gd name="T25" fmla="*/ 82 h 126"/>
                <a:gd name="T26" fmla="*/ 259 w 545"/>
                <a:gd name="T27" fmla="*/ 82 h 126"/>
                <a:gd name="T28" fmla="*/ 295 w 545"/>
                <a:gd name="T29" fmla="*/ 82 h 126"/>
                <a:gd name="T30" fmla="*/ 322 w 545"/>
                <a:gd name="T31" fmla="*/ 85 h 126"/>
                <a:gd name="T32" fmla="*/ 348 w 545"/>
                <a:gd name="T33" fmla="*/ 95 h 126"/>
                <a:gd name="T34" fmla="*/ 362 w 545"/>
                <a:gd name="T35" fmla="*/ 105 h 126"/>
                <a:gd name="T36" fmla="*/ 366 w 545"/>
                <a:gd name="T37" fmla="*/ 126 h 126"/>
                <a:gd name="T38" fmla="*/ 366 w 545"/>
                <a:gd name="T39" fmla="*/ 126 h 126"/>
                <a:gd name="T40" fmla="*/ 389 w 545"/>
                <a:gd name="T41" fmla="*/ 112 h 126"/>
                <a:gd name="T42" fmla="*/ 411 w 545"/>
                <a:gd name="T43" fmla="*/ 102 h 126"/>
                <a:gd name="T44" fmla="*/ 438 w 545"/>
                <a:gd name="T45" fmla="*/ 95 h 126"/>
                <a:gd name="T46" fmla="*/ 465 w 545"/>
                <a:gd name="T47" fmla="*/ 92 h 126"/>
                <a:gd name="T48" fmla="*/ 487 w 545"/>
                <a:gd name="T49" fmla="*/ 92 h 126"/>
                <a:gd name="T50" fmla="*/ 509 w 545"/>
                <a:gd name="T51" fmla="*/ 95 h 126"/>
                <a:gd name="T52" fmla="*/ 527 w 545"/>
                <a:gd name="T53" fmla="*/ 105 h 126"/>
                <a:gd name="T54" fmla="*/ 545 w 545"/>
                <a:gd name="T55" fmla="*/ 119 h 12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545"/>
                <a:gd name="T85" fmla="*/ 0 h 126"/>
                <a:gd name="T86" fmla="*/ 545 w 545"/>
                <a:gd name="T87" fmla="*/ 126 h 12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545" h="126">
                  <a:moveTo>
                    <a:pt x="0" y="7"/>
                  </a:moveTo>
                  <a:lnTo>
                    <a:pt x="0" y="7"/>
                  </a:lnTo>
                  <a:lnTo>
                    <a:pt x="44" y="0"/>
                  </a:lnTo>
                  <a:lnTo>
                    <a:pt x="85" y="0"/>
                  </a:lnTo>
                  <a:lnTo>
                    <a:pt x="116" y="7"/>
                  </a:lnTo>
                  <a:lnTo>
                    <a:pt x="143" y="21"/>
                  </a:lnTo>
                  <a:lnTo>
                    <a:pt x="165" y="38"/>
                  </a:lnTo>
                  <a:lnTo>
                    <a:pt x="174" y="58"/>
                  </a:lnTo>
                  <a:lnTo>
                    <a:pt x="178" y="75"/>
                  </a:lnTo>
                  <a:lnTo>
                    <a:pt x="174" y="95"/>
                  </a:lnTo>
                  <a:lnTo>
                    <a:pt x="196" y="89"/>
                  </a:lnTo>
                  <a:lnTo>
                    <a:pt x="228" y="82"/>
                  </a:lnTo>
                  <a:lnTo>
                    <a:pt x="259" y="82"/>
                  </a:lnTo>
                  <a:lnTo>
                    <a:pt x="295" y="82"/>
                  </a:lnTo>
                  <a:lnTo>
                    <a:pt x="322" y="85"/>
                  </a:lnTo>
                  <a:lnTo>
                    <a:pt x="348" y="95"/>
                  </a:lnTo>
                  <a:lnTo>
                    <a:pt x="362" y="105"/>
                  </a:lnTo>
                  <a:lnTo>
                    <a:pt x="366" y="126"/>
                  </a:lnTo>
                  <a:lnTo>
                    <a:pt x="389" y="112"/>
                  </a:lnTo>
                  <a:lnTo>
                    <a:pt x="411" y="102"/>
                  </a:lnTo>
                  <a:lnTo>
                    <a:pt x="438" y="95"/>
                  </a:lnTo>
                  <a:lnTo>
                    <a:pt x="465" y="92"/>
                  </a:lnTo>
                  <a:lnTo>
                    <a:pt x="487" y="92"/>
                  </a:lnTo>
                  <a:lnTo>
                    <a:pt x="509" y="95"/>
                  </a:lnTo>
                  <a:lnTo>
                    <a:pt x="527" y="105"/>
                  </a:lnTo>
                  <a:lnTo>
                    <a:pt x="545" y="119"/>
                  </a:lnTo>
                </a:path>
              </a:pathLst>
            </a:custGeom>
            <a:noFill/>
            <a:ln w="0">
              <a:solidFill>
                <a:srgbClr val="000000"/>
              </a:solidFill>
              <a:round/>
              <a:headEnd/>
              <a:tailEnd/>
            </a:ln>
          </p:spPr>
          <p:txBody>
            <a:bodyPr/>
            <a:lstStyle/>
            <a:p>
              <a:endParaRPr lang="en-US" sz="2400"/>
            </a:p>
          </p:txBody>
        </p:sp>
        <p:sp>
          <p:nvSpPr>
            <p:cNvPr id="50256" name="Freeform 9"/>
            <p:cNvSpPr>
              <a:spLocks/>
            </p:cNvSpPr>
            <p:nvPr/>
          </p:nvSpPr>
          <p:spPr bwMode="auto">
            <a:xfrm>
              <a:off x="816" y="2089"/>
              <a:ext cx="2067" cy="1429"/>
            </a:xfrm>
            <a:custGeom>
              <a:avLst/>
              <a:gdLst>
                <a:gd name="T0" fmla="*/ 532 w 2067"/>
                <a:gd name="T1" fmla="*/ 1429 h 1429"/>
                <a:gd name="T2" fmla="*/ 532 w 2067"/>
                <a:gd name="T3" fmla="*/ 1429 h 1429"/>
                <a:gd name="T4" fmla="*/ 568 w 2067"/>
                <a:gd name="T5" fmla="*/ 1402 h 1429"/>
                <a:gd name="T6" fmla="*/ 582 w 2067"/>
                <a:gd name="T7" fmla="*/ 1351 h 1429"/>
                <a:gd name="T8" fmla="*/ 582 w 2067"/>
                <a:gd name="T9" fmla="*/ 1287 h 1429"/>
                <a:gd name="T10" fmla="*/ 559 w 2067"/>
                <a:gd name="T11" fmla="*/ 1216 h 1429"/>
                <a:gd name="T12" fmla="*/ 523 w 2067"/>
                <a:gd name="T13" fmla="*/ 1141 h 1429"/>
                <a:gd name="T14" fmla="*/ 465 w 2067"/>
                <a:gd name="T15" fmla="*/ 1074 h 1429"/>
                <a:gd name="T16" fmla="*/ 394 w 2067"/>
                <a:gd name="T17" fmla="*/ 1016 h 1429"/>
                <a:gd name="T18" fmla="*/ 309 w 2067"/>
                <a:gd name="T19" fmla="*/ 979 h 1429"/>
                <a:gd name="T20" fmla="*/ 309 w 2067"/>
                <a:gd name="T21" fmla="*/ 979 h 1429"/>
                <a:gd name="T22" fmla="*/ 353 w 2067"/>
                <a:gd name="T23" fmla="*/ 958 h 1429"/>
                <a:gd name="T24" fmla="*/ 380 w 2067"/>
                <a:gd name="T25" fmla="*/ 924 h 1429"/>
                <a:gd name="T26" fmla="*/ 389 w 2067"/>
                <a:gd name="T27" fmla="*/ 877 h 1429"/>
                <a:gd name="T28" fmla="*/ 385 w 2067"/>
                <a:gd name="T29" fmla="*/ 823 h 1429"/>
                <a:gd name="T30" fmla="*/ 358 w 2067"/>
                <a:gd name="T31" fmla="*/ 765 h 1429"/>
                <a:gd name="T32" fmla="*/ 322 w 2067"/>
                <a:gd name="T33" fmla="*/ 704 h 1429"/>
                <a:gd name="T34" fmla="*/ 264 w 2067"/>
                <a:gd name="T35" fmla="*/ 650 h 1429"/>
                <a:gd name="T36" fmla="*/ 197 w 2067"/>
                <a:gd name="T37" fmla="*/ 603 h 1429"/>
                <a:gd name="T38" fmla="*/ 197 w 2067"/>
                <a:gd name="T39" fmla="*/ 603 h 1429"/>
                <a:gd name="T40" fmla="*/ 228 w 2067"/>
                <a:gd name="T41" fmla="*/ 566 h 1429"/>
                <a:gd name="T42" fmla="*/ 246 w 2067"/>
                <a:gd name="T43" fmla="*/ 511 h 1429"/>
                <a:gd name="T44" fmla="*/ 246 w 2067"/>
                <a:gd name="T45" fmla="*/ 444 h 1429"/>
                <a:gd name="T46" fmla="*/ 228 w 2067"/>
                <a:gd name="T47" fmla="*/ 362 h 1429"/>
                <a:gd name="T48" fmla="*/ 197 w 2067"/>
                <a:gd name="T49" fmla="*/ 274 h 1429"/>
                <a:gd name="T50" fmla="*/ 148 w 2067"/>
                <a:gd name="T51" fmla="*/ 183 h 1429"/>
                <a:gd name="T52" fmla="*/ 85 w 2067"/>
                <a:gd name="T53" fmla="*/ 91 h 1429"/>
                <a:gd name="T54" fmla="*/ 0 w 2067"/>
                <a:gd name="T55" fmla="*/ 0 h 1429"/>
                <a:gd name="T56" fmla="*/ 0 w 2067"/>
                <a:gd name="T57" fmla="*/ 0 h 1429"/>
                <a:gd name="T58" fmla="*/ 94 w 2067"/>
                <a:gd name="T59" fmla="*/ 64 h 1429"/>
                <a:gd name="T60" fmla="*/ 201 w 2067"/>
                <a:gd name="T61" fmla="*/ 125 h 1429"/>
                <a:gd name="T62" fmla="*/ 327 w 2067"/>
                <a:gd name="T63" fmla="*/ 190 h 1429"/>
                <a:gd name="T64" fmla="*/ 465 w 2067"/>
                <a:gd name="T65" fmla="*/ 251 h 1429"/>
                <a:gd name="T66" fmla="*/ 613 w 2067"/>
                <a:gd name="T67" fmla="*/ 308 h 1429"/>
                <a:gd name="T68" fmla="*/ 769 w 2067"/>
                <a:gd name="T69" fmla="*/ 362 h 1429"/>
                <a:gd name="T70" fmla="*/ 926 w 2067"/>
                <a:gd name="T71" fmla="*/ 413 h 1429"/>
                <a:gd name="T72" fmla="*/ 1087 w 2067"/>
                <a:gd name="T73" fmla="*/ 457 h 1429"/>
                <a:gd name="T74" fmla="*/ 1244 w 2067"/>
                <a:gd name="T75" fmla="*/ 498 h 1429"/>
                <a:gd name="T76" fmla="*/ 1400 w 2067"/>
                <a:gd name="T77" fmla="*/ 532 h 1429"/>
                <a:gd name="T78" fmla="*/ 1543 w 2067"/>
                <a:gd name="T79" fmla="*/ 562 h 1429"/>
                <a:gd name="T80" fmla="*/ 1682 w 2067"/>
                <a:gd name="T81" fmla="*/ 579 h 1429"/>
                <a:gd name="T82" fmla="*/ 1803 w 2067"/>
                <a:gd name="T83" fmla="*/ 593 h 1429"/>
                <a:gd name="T84" fmla="*/ 1910 w 2067"/>
                <a:gd name="T85" fmla="*/ 596 h 1429"/>
                <a:gd name="T86" fmla="*/ 2000 w 2067"/>
                <a:gd name="T87" fmla="*/ 586 h 1429"/>
                <a:gd name="T88" fmla="*/ 2067 w 2067"/>
                <a:gd name="T89" fmla="*/ 569 h 1429"/>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067"/>
                <a:gd name="T136" fmla="*/ 0 h 1429"/>
                <a:gd name="T137" fmla="*/ 2067 w 2067"/>
                <a:gd name="T138" fmla="*/ 1429 h 1429"/>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067" h="1429">
                  <a:moveTo>
                    <a:pt x="532" y="1429"/>
                  </a:moveTo>
                  <a:lnTo>
                    <a:pt x="532" y="1429"/>
                  </a:lnTo>
                  <a:lnTo>
                    <a:pt x="568" y="1402"/>
                  </a:lnTo>
                  <a:lnTo>
                    <a:pt x="582" y="1351"/>
                  </a:lnTo>
                  <a:lnTo>
                    <a:pt x="582" y="1287"/>
                  </a:lnTo>
                  <a:lnTo>
                    <a:pt x="559" y="1216"/>
                  </a:lnTo>
                  <a:lnTo>
                    <a:pt x="523" y="1141"/>
                  </a:lnTo>
                  <a:lnTo>
                    <a:pt x="465" y="1074"/>
                  </a:lnTo>
                  <a:lnTo>
                    <a:pt x="394" y="1016"/>
                  </a:lnTo>
                  <a:lnTo>
                    <a:pt x="309" y="979"/>
                  </a:lnTo>
                  <a:lnTo>
                    <a:pt x="353" y="958"/>
                  </a:lnTo>
                  <a:lnTo>
                    <a:pt x="380" y="924"/>
                  </a:lnTo>
                  <a:lnTo>
                    <a:pt x="389" y="877"/>
                  </a:lnTo>
                  <a:lnTo>
                    <a:pt x="385" y="823"/>
                  </a:lnTo>
                  <a:lnTo>
                    <a:pt x="358" y="765"/>
                  </a:lnTo>
                  <a:lnTo>
                    <a:pt x="322" y="704"/>
                  </a:lnTo>
                  <a:lnTo>
                    <a:pt x="264" y="650"/>
                  </a:lnTo>
                  <a:lnTo>
                    <a:pt x="197" y="603"/>
                  </a:lnTo>
                  <a:lnTo>
                    <a:pt x="228" y="566"/>
                  </a:lnTo>
                  <a:lnTo>
                    <a:pt x="246" y="511"/>
                  </a:lnTo>
                  <a:lnTo>
                    <a:pt x="246" y="444"/>
                  </a:lnTo>
                  <a:lnTo>
                    <a:pt x="228" y="362"/>
                  </a:lnTo>
                  <a:lnTo>
                    <a:pt x="197" y="274"/>
                  </a:lnTo>
                  <a:lnTo>
                    <a:pt x="148" y="183"/>
                  </a:lnTo>
                  <a:lnTo>
                    <a:pt x="85" y="91"/>
                  </a:lnTo>
                  <a:lnTo>
                    <a:pt x="0" y="0"/>
                  </a:lnTo>
                  <a:lnTo>
                    <a:pt x="94" y="64"/>
                  </a:lnTo>
                  <a:lnTo>
                    <a:pt x="201" y="125"/>
                  </a:lnTo>
                  <a:lnTo>
                    <a:pt x="327" y="190"/>
                  </a:lnTo>
                  <a:lnTo>
                    <a:pt x="465" y="251"/>
                  </a:lnTo>
                  <a:lnTo>
                    <a:pt x="613" y="308"/>
                  </a:lnTo>
                  <a:lnTo>
                    <a:pt x="769" y="362"/>
                  </a:lnTo>
                  <a:lnTo>
                    <a:pt x="926" y="413"/>
                  </a:lnTo>
                  <a:lnTo>
                    <a:pt x="1087" y="457"/>
                  </a:lnTo>
                  <a:lnTo>
                    <a:pt x="1244" y="498"/>
                  </a:lnTo>
                  <a:lnTo>
                    <a:pt x="1400" y="532"/>
                  </a:lnTo>
                  <a:lnTo>
                    <a:pt x="1543" y="562"/>
                  </a:lnTo>
                  <a:lnTo>
                    <a:pt x="1682" y="579"/>
                  </a:lnTo>
                  <a:lnTo>
                    <a:pt x="1803" y="593"/>
                  </a:lnTo>
                  <a:lnTo>
                    <a:pt x="1910" y="596"/>
                  </a:lnTo>
                  <a:lnTo>
                    <a:pt x="2000" y="586"/>
                  </a:lnTo>
                  <a:lnTo>
                    <a:pt x="2067" y="569"/>
                  </a:lnTo>
                </a:path>
              </a:pathLst>
            </a:custGeom>
            <a:noFill/>
            <a:ln w="0">
              <a:solidFill>
                <a:srgbClr val="000000"/>
              </a:solidFill>
              <a:round/>
              <a:headEnd/>
              <a:tailEnd/>
            </a:ln>
          </p:spPr>
          <p:txBody>
            <a:bodyPr/>
            <a:lstStyle/>
            <a:p>
              <a:endParaRPr lang="en-US" sz="2400"/>
            </a:p>
          </p:txBody>
        </p:sp>
        <p:sp>
          <p:nvSpPr>
            <p:cNvPr id="50257" name="Freeform 10"/>
            <p:cNvSpPr>
              <a:spLocks/>
            </p:cNvSpPr>
            <p:nvPr/>
          </p:nvSpPr>
          <p:spPr bwMode="auto">
            <a:xfrm>
              <a:off x="1013" y="2658"/>
              <a:ext cx="1870" cy="450"/>
            </a:xfrm>
            <a:custGeom>
              <a:avLst/>
              <a:gdLst>
                <a:gd name="T0" fmla="*/ 0 w 1870"/>
                <a:gd name="T1" fmla="*/ 34 h 450"/>
                <a:gd name="T2" fmla="*/ 0 w 1870"/>
                <a:gd name="T3" fmla="*/ 34 h 450"/>
                <a:gd name="T4" fmla="*/ 112 w 1870"/>
                <a:gd name="T5" fmla="*/ 64 h 450"/>
                <a:gd name="T6" fmla="*/ 232 w 1870"/>
                <a:gd name="T7" fmla="*/ 88 h 450"/>
                <a:gd name="T8" fmla="*/ 358 w 1870"/>
                <a:gd name="T9" fmla="*/ 108 h 450"/>
                <a:gd name="T10" fmla="*/ 487 w 1870"/>
                <a:gd name="T11" fmla="*/ 122 h 450"/>
                <a:gd name="T12" fmla="*/ 622 w 1870"/>
                <a:gd name="T13" fmla="*/ 135 h 450"/>
                <a:gd name="T14" fmla="*/ 756 w 1870"/>
                <a:gd name="T15" fmla="*/ 142 h 450"/>
                <a:gd name="T16" fmla="*/ 890 w 1870"/>
                <a:gd name="T17" fmla="*/ 146 h 450"/>
                <a:gd name="T18" fmla="*/ 1024 w 1870"/>
                <a:gd name="T19" fmla="*/ 142 h 450"/>
                <a:gd name="T20" fmla="*/ 1154 w 1870"/>
                <a:gd name="T21" fmla="*/ 139 h 450"/>
                <a:gd name="T22" fmla="*/ 1279 w 1870"/>
                <a:gd name="T23" fmla="*/ 129 h 450"/>
                <a:gd name="T24" fmla="*/ 1400 w 1870"/>
                <a:gd name="T25" fmla="*/ 118 h 450"/>
                <a:gd name="T26" fmla="*/ 1512 w 1870"/>
                <a:gd name="T27" fmla="*/ 101 h 450"/>
                <a:gd name="T28" fmla="*/ 1619 w 1870"/>
                <a:gd name="T29" fmla="*/ 81 h 450"/>
                <a:gd name="T30" fmla="*/ 1713 w 1870"/>
                <a:gd name="T31" fmla="*/ 57 h 450"/>
                <a:gd name="T32" fmla="*/ 1798 w 1870"/>
                <a:gd name="T33" fmla="*/ 30 h 450"/>
                <a:gd name="T34" fmla="*/ 1870 w 1870"/>
                <a:gd name="T35" fmla="*/ 0 h 450"/>
                <a:gd name="T36" fmla="*/ 1870 w 1870"/>
                <a:gd name="T37" fmla="*/ 0 h 450"/>
                <a:gd name="T38" fmla="*/ 1829 w 1870"/>
                <a:gd name="T39" fmla="*/ 30 h 450"/>
                <a:gd name="T40" fmla="*/ 1771 w 1870"/>
                <a:gd name="T41" fmla="*/ 68 h 450"/>
                <a:gd name="T42" fmla="*/ 1700 w 1870"/>
                <a:gd name="T43" fmla="*/ 108 h 450"/>
                <a:gd name="T44" fmla="*/ 1610 w 1870"/>
                <a:gd name="T45" fmla="*/ 152 h 450"/>
                <a:gd name="T46" fmla="*/ 1512 w 1870"/>
                <a:gd name="T47" fmla="*/ 196 h 450"/>
                <a:gd name="T48" fmla="*/ 1404 w 1870"/>
                <a:gd name="T49" fmla="*/ 240 h 450"/>
                <a:gd name="T50" fmla="*/ 1288 w 1870"/>
                <a:gd name="T51" fmla="*/ 284 h 450"/>
                <a:gd name="T52" fmla="*/ 1167 w 1870"/>
                <a:gd name="T53" fmla="*/ 325 h 450"/>
                <a:gd name="T54" fmla="*/ 1038 w 1870"/>
                <a:gd name="T55" fmla="*/ 362 h 450"/>
                <a:gd name="T56" fmla="*/ 903 w 1870"/>
                <a:gd name="T57" fmla="*/ 396 h 450"/>
                <a:gd name="T58" fmla="*/ 769 w 1870"/>
                <a:gd name="T59" fmla="*/ 420 h 450"/>
                <a:gd name="T60" fmla="*/ 631 w 1870"/>
                <a:gd name="T61" fmla="*/ 440 h 450"/>
                <a:gd name="T62" fmla="*/ 496 w 1870"/>
                <a:gd name="T63" fmla="*/ 450 h 450"/>
                <a:gd name="T64" fmla="*/ 362 w 1870"/>
                <a:gd name="T65" fmla="*/ 447 h 450"/>
                <a:gd name="T66" fmla="*/ 237 w 1870"/>
                <a:gd name="T67" fmla="*/ 437 h 450"/>
                <a:gd name="T68" fmla="*/ 112 w 1870"/>
                <a:gd name="T69" fmla="*/ 410 h 45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870"/>
                <a:gd name="T106" fmla="*/ 0 h 450"/>
                <a:gd name="T107" fmla="*/ 1870 w 1870"/>
                <a:gd name="T108" fmla="*/ 450 h 45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870" h="450">
                  <a:moveTo>
                    <a:pt x="0" y="34"/>
                  </a:moveTo>
                  <a:lnTo>
                    <a:pt x="0" y="34"/>
                  </a:lnTo>
                  <a:lnTo>
                    <a:pt x="112" y="64"/>
                  </a:lnTo>
                  <a:lnTo>
                    <a:pt x="232" y="88"/>
                  </a:lnTo>
                  <a:lnTo>
                    <a:pt x="358" y="108"/>
                  </a:lnTo>
                  <a:lnTo>
                    <a:pt x="487" y="122"/>
                  </a:lnTo>
                  <a:lnTo>
                    <a:pt x="622" y="135"/>
                  </a:lnTo>
                  <a:lnTo>
                    <a:pt x="756" y="142"/>
                  </a:lnTo>
                  <a:lnTo>
                    <a:pt x="890" y="146"/>
                  </a:lnTo>
                  <a:lnTo>
                    <a:pt x="1024" y="142"/>
                  </a:lnTo>
                  <a:lnTo>
                    <a:pt x="1154" y="139"/>
                  </a:lnTo>
                  <a:lnTo>
                    <a:pt x="1279" y="129"/>
                  </a:lnTo>
                  <a:lnTo>
                    <a:pt x="1400" y="118"/>
                  </a:lnTo>
                  <a:lnTo>
                    <a:pt x="1512" y="101"/>
                  </a:lnTo>
                  <a:lnTo>
                    <a:pt x="1619" y="81"/>
                  </a:lnTo>
                  <a:lnTo>
                    <a:pt x="1713" y="57"/>
                  </a:lnTo>
                  <a:lnTo>
                    <a:pt x="1798" y="30"/>
                  </a:lnTo>
                  <a:lnTo>
                    <a:pt x="1870" y="0"/>
                  </a:lnTo>
                  <a:lnTo>
                    <a:pt x="1829" y="30"/>
                  </a:lnTo>
                  <a:lnTo>
                    <a:pt x="1771" y="68"/>
                  </a:lnTo>
                  <a:lnTo>
                    <a:pt x="1700" y="108"/>
                  </a:lnTo>
                  <a:lnTo>
                    <a:pt x="1610" y="152"/>
                  </a:lnTo>
                  <a:lnTo>
                    <a:pt x="1512" y="196"/>
                  </a:lnTo>
                  <a:lnTo>
                    <a:pt x="1404" y="240"/>
                  </a:lnTo>
                  <a:lnTo>
                    <a:pt x="1288" y="284"/>
                  </a:lnTo>
                  <a:lnTo>
                    <a:pt x="1167" y="325"/>
                  </a:lnTo>
                  <a:lnTo>
                    <a:pt x="1038" y="362"/>
                  </a:lnTo>
                  <a:lnTo>
                    <a:pt x="903" y="396"/>
                  </a:lnTo>
                  <a:lnTo>
                    <a:pt x="769" y="420"/>
                  </a:lnTo>
                  <a:lnTo>
                    <a:pt x="631" y="440"/>
                  </a:lnTo>
                  <a:lnTo>
                    <a:pt x="496" y="450"/>
                  </a:lnTo>
                  <a:lnTo>
                    <a:pt x="362" y="447"/>
                  </a:lnTo>
                  <a:lnTo>
                    <a:pt x="237" y="437"/>
                  </a:lnTo>
                  <a:lnTo>
                    <a:pt x="112" y="410"/>
                  </a:lnTo>
                </a:path>
              </a:pathLst>
            </a:custGeom>
            <a:noFill/>
            <a:ln w="0">
              <a:solidFill>
                <a:srgbClr val="000000"/>
              </a:solidFill>
              <a:round/>
              <a:headEnd/>
              <a:tailEnd/>
            </a:ln>
          </p:spPr>
          <p:txBody>
            <a:bodyPr/>
            <a:lstStyle/>
            <a:p>
              <a:endParaRPr lang="en-US" sz="2400"/>
            </a:p>
          </p:txBody>
        </p:sp>
        <p:sp>
          <p:nvSpPr>
            <p:cNvPr id="50258" name="Freeform 11"/>
            <p:cNvSpPr>
              <a:spLocks/>
            </p:cNvSpPr>
            <p:nvPr/>
          </p:nvSpPr>
          <p:spPr bwMode="auto">
            <a:xfrm>
              <a:off x="1406" y="2384"/>
              <a:ext cx="403" cy="992"/>
            </a:xfrm>
            <a:custGeom>
              <a:avLst/>
              <a:gdLst>
                <a:gd name="T0" fmla="*/ 0 w 403"/>
                <a:gd name="T1" fmla="*/ 0 h 992"/>
                <a:gd name="T2" fmla="*/ 0 w 403"/>
                <a:gd name="T3" fmla="*/ 0 h 992"/>
                <a:gd name="T4" fmla="*/ 36 w 403"/>
                <a:gd name="T5" fmla="*/ 33 h 992"/>
                <a:gd name="T6" fmla="*/ 68 w 403"/>
                <a:gd name="T7" fmla="*/ 84 h 992"/>
                <a:gd name="T8" fmla="*/ 94 w 403"/>
                <a:gd name="T9" fmla="*/ 145 h 992"/>
                <a:gd name="T10" fmla="*/ 112 w 403"/>
                <a:gd name="T11" fmla="*/ 216 h 992"/>
                <a:gd name="T12" fmla="*/ 117 w 403"/>
                <a:gd name="T13" fmla="*/ 281 h 992"/>
                <a:gd name="T14" fmla="*/ 103 w 403"/>
                <a:gd name="T15" fmla="*/ 338 h 992"/>
                <a:gd name="T16" fmla="*/ 77 w 403"/>
                <a:gd name="T17" fmla="*/ 375 h 992"/>
                <a:gd name="T18" fmla="*/ 23 w 403"/>
                <a:gd name="T19" fmla="*/ 392 h 992"/>
                <a:gd name="T20" fmla="*/ 23 w 403"/>
                <a:gd name="T21" fmla="*/ 392 h 992"/>
                <a:gd name="T22" fmla="*/ 72 w 403"/>
                <a:gd name="T23" fmla="*/ 416 h 992"/>
                <a:gd name="T24" fmla="*/ 130 w 403"/>
                <a:gd name="T25" fmla="*/ 453 h 992"/>
                <a:gd name="T26" fmla="*/ 184 w 403"/>
                <a:gd name="T27" fmla="*/ 504 h 992"/>
                <a:gd name="T28" fmla="*/ 233 w 403"/>
                <a:gd name="T29" fmla="*/ 558 h 992"/>
                <a:gd name="T30" fmla="*/ 264 w 403"/>
                <a:gd name="T31" fmla="*/ 613 h 992"/>
                <a:gd name="T32" fmla="*/ 282 w 403"/>
                <a:gd name="T33" fmla="*/ 660 h 992"/>
                <a:gd name="T34" fmla="*/ 278 w 403"/>
                <a:gd name="T35" fmla="*/ 694 h 992"/>
                <a:gd name="T36" fmla="*/ 238 w 403"/>
                <a:gd name="T37" fmla="*/ 711 h 992"/>
                <a:gd name="T38" fmla="*/ 238 w 403"/>
                <a:gd name="T39" fmla="*/ 711 h 992"/>
                <a:gd name="T40" fmla="*/ 282 w 403"/>
                <a:gd name="T41" fmla="*/ 724 h 992"/>
                <a:gd name="T42" fmla="*/ 318 w 403"/>
                <a:gd name="T43" fmla="*/ 751 h 992"/>
                <a:gd name="T44" fmla="*/ 354 w 403"/>
                <a:gd name="T45" fmla="*/ 789 h 992"/>
                <a:gd name="T46" fmla="*/ 381 w 403"/>
                <a:gd name="T47" fmla="*/ 833 h 992"/>
                <a:gd name="T48" fmla="*/ 399 w 403"/>
                <a:gd name="T49" fmla="*/ 880 h 992"/>
                <a:gd name="T50" fmla="*/ 403 w 403"/>
                <a:gd name="T51" fmla="*/ 924 h 992"/>
                <a:gd name="T52" fmla="*/ 390 w 403"/>
                <a:gd name="T53" fmla="*/ 961 h 992"/>
                <a:gd name="T54" fmla="*/ 363 w 403"/>
                <a:gd name="T55" fmla="*/ 992 h 99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03"/>
                <a:gd name="T85" fmla="*/ 0 h 992"/>
                <a:gd name="T86" fmla="*/ 403 w 403"/>
                <a:gd name="T87" fmla="*/ 992 h 992"/>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03" h="992">
                  <a:moveTo>
                    <a:pt x="0" y="0"/>
                  </a:moveTo>
                  <a:lnTo>
                    <a:pt x="0" y="0"/>
                  </a:lnTo>
                  <a:lnTo>
                    <a:pt x="36" y="33"/>
                  </a:lnTo>
                  <a:lnTo>
                    <a:pt x="68" y="84"/>
                  </a:lnTo>
                  <a:lnTo>
                    <a:pt x="94" y="145"/>
                  </a:lnTo>
                  <a:lnTo>
                    <a:pt x="112" y="216"/>
                  </a:lnTo>
                  <a:lnTo>
                    <a:pt x="117" y="281"/>
                  </a:lnTo>
                  <a:lnTo>
                    <a:pt x="103" y="338"/>
                  </a:lnTo>
                  <a:lnTo>
                    <a:pt x="77" y="375"/>
                  </a:lnTo>
                  <a:lnTo>
                    <a:pt x="23" y="392"/>
                  </a:lnTo>
                  <a:lnTo>
                    <a:pt x="72" y="416"/>
                  </a:lnTo>
                  <a:lnTo>
                    <a:pt x="130" y="453"/>
                  </a:lnTo>
                  <a:lnTo>
                    <a:pt x="184" y="504"/>
                  </a:lnTo>
                  <a:lnTo>
                    <a:pt x="233" y="558"/>
                  </a:lnTo>
                  <a:lnTo>
                    <a:pt x="264" y="613"/>
                  </a:lnTo>
                  <a:lnTo>
                    <a:pt x="282" y="660"/>
                  </a:lnTo>
                  <a:lnTo>
                    <a:pt x="278" y="694"/>
                  </a:lnTo>
                  <a:lnTo>
                    <a:pt x="238" y="711"/>
                  </a:lnTo>
                  <a:lnTo>
                    <a:pt x="282" y="724"/>
                  </a:lnTo>
                  <a:lnTo>
                    <a:pt x="318" y="751"/>
                  </a:lnTo>
                  <a:lnTo>
                    <a:pt x="354" y="789"/>
                  </a:lnTo>
                  <a:lnTo>
                    <a:pt x="381" y="833"/>
                  </a:lnTo>
                  <a:lnTo>
                    <a:pt x="399" y="880"/>
                  </a:lnTo>
                  <a:lnTo>
                    <a:pt x="403" y="924"/>
                  </a:lnTo>
                  <a:lnTo>
                    <a:pt x="390" y="961"/>
                  </a:lnTo>
                  <a:lnTo>
                    <a:pt x="363" y="992"/>
                  </a:lnTo>
                </a:path>
              </a:pathLst>
            </a:custGeom>
            <a:noFill/>
            <a:ln w="0">
              <a:solidFill>
                <a:srgbClr val="000000"/>
              </a:solidFill>
              <a:round/>
              <a:headEnd/>
              <a:tailEnd/>
            </a:ln>
          </p:spPr>
          <p:txBody>
            <a:bodyPr/>
            <a:lstStyle/>
            <a:p>
              <a:endParaRPr lang="en-US" sz="2400"/>
            </a:p>
          </p:txBody>
        </p:sp>
        <p:sp>
          <p:nvSpPr>
            <p:cNvPr id="50259" name="Freeform 12"/>
            <p:cNvSpPr>
              <a:spLocks/>
            </p:cNvSpPr>
            <p:nvPr/>
          </p:nvSpPr>
          <p:spPr bwMode="auto">
            <a:xfrm>
              <a:off x="1836" y="2529"/>
              <a:ext cx="358" cy="681"/>
            </a:xfrm>
            <a:custGeom>
              <a:avLst/>
              <a:gdLst>
                <a:gd name="T0" fmla="*/ 326 w 358"/>
                <a:gd name="T1" fmla="*/ 681 h 681"/>
                <a:gd name="T2" fmla="*/ 326 w 358"/>
                <a:gd name="T3" fmla="*/ 681 h 681"/>
                <a:gd name="T4" fmla="*/ 349 w 358"/>
                <a:gd name="T5" fmla="*/ 654 h 681"/>
                <a:gd name="T6" fmla="*/ 358 w 358"/>
                <a:gd name="T7" fmla="*/ 623 h 681"/>
                <a:gd name="T8" fmla="*/ 353 w 358"/>
                <a:gd name="T9" fmla="*/ 589 h 681"/>
                <a:gd name="T10" fmla="*/ 335 w 358"/>
                <a:gd name="T11" fmla="*/ 556 h 681"/>
                <a:gd name="T12" fmla="*/ 309 w 358"/>
                <a:gd name="T13" fmla="*/ 525 h 681"/>
                <a:gd name="T14" fmla="*/ 277 w 358"/>
                <a:gd name="T15" fmla="*/ 505 h 681"/>
                <a:gd name="T16" fmla="*/ 241 w 358"/>
                <a:gd name="T17" fmla="*/ 491 h 681"/>
                <a:gd name="T18" fmla="*/ 201 w 358"/>
                <a:gd name="T19" fmla="*/ 488 h 681"/>
                <a:gd name="T20" fmla="*/ 201 w 358"/>
                <a:gd name="T21" fmla="*/ 488 h 681"/>
                <a:gd name="T22" fmla="*/ 224 w 358"/>
                <a:gd name="T23" fmla="*/ 457 h 681"/>
                <a:gd name="T24" fmla="*/ 224 w 358"/>
                <a:gd name="T25" fmla="*/ 427 h 681"/>
                <a:gd name="T26" fmla="*/ 215 w 358"/>
                <a:gd name="T27" fmla="*/ 396 h 681"/>
                <a:gd name="T28" fmla="*/ 188 w 358"/>
                <a:gd name="T29" fmla="*/ 366 h 681"/>
                <a:gd name="T30" fmla="*/ 152 w 358"/>
                <a:gd name="T31" fmla="*/ 335 h 681"/>
                <a:gd name="T32" fmla="*/ 112 w 358"/>
                <a:gd name="T33" fmla="*/ 312 h 681"/>
                <a:gd name="T34" fmla="*/ 67 w 358"/>
                <a:gd name="T35" fmla="*/ 291 h 681"/>
                <a:gd name="T36" fmla="*/ 18 w 358"/>
                <a:gd name="T37" fmla="*/ 275 h 681"/>
                <a:gd name="T38" fmla="*/ 18 w 358"/>
                <a:gd name="T39" fmla="*/ 275 h 681"/>
                <a:gd name="T40" fmla="*/ 63 w 358"/>
                <a:gd name="T41" fmla="*/ 244 h 681"/>
                <a:gd name="T42" fmla="*/ 89 w 358"/>
                <a:gd name="T43" fmla="*/ 210 h 681"/>
                <a:gd name="T44" fmla="*/ 103 w 358"/>
                <a:gd name="T45" fmla="*/ 170 h 681"/>
                <a:gd name="T46" fmla="*/ 103 w 358"/>
                <a:gd name="T47" fmla="*/ 132 h 681"/>
                <a:gd name="T48" fmla="*/ 94 w 358"/>
                <a:gd name="T49" fmla="*/ 92 h 681"/>
                <a:gd name="T50" fmla="*/ 71 w 358"/>
                <a:gd name="T51" fmla="*/ 54 h 681"/>
                <a:gd name="T52" fmla="*/ 40 w 358"/>
                <a:gd name="T53" fmla="*/ 24 h 681"/>
                <a:gd name="T54" fmla="*/ 0 w 358"/>
                <a:gd name="T55" fmla="*/ 0 h 68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358"/>
                <a:gd name="T85" fmla="*/ 0 h 681"/>
                <a:gd name="T86" fmla="*/ 358 w 358"/>
                <a:gd name="T87" fmla="*/ 681 h 68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358" h="681">
                  <a:moveTo>
                    <a:pt x="326" y="681"/>
                  </a:moveTo>
                  <a:lnTo>
                    <a:pt x="326" y="681"/>
                  </a:lnTo>
                  <a:lnTo>
                    <a:pt x="349" y="654"/>
                  </a:lnTo>
                  <a:lnTo>
                    <a:pt x="358" y="623"/>
                  </a:lnTo>
                  <a:lnTo>
                    <a:pt x="353" y="589"/>
                  </a:lnTo>
                  <a:lnTo>
                    <a:pt x="335" y="556"/>
                  </a:lnTo>
                  <a:lnTo>
                    <a:pt x="309" y="525"/>
                  </a:lnTo>
                  <a:lnTo>
                    <a:pt x="277" y="505"/>
                  </a:lnTo>
                  <a:lnTo>
                    <a:pt x="241" y="491"/>
                  </a:lnTo>
                  <a:lnTo>
                    <a:pt x="201" y="488"/>
                  </a:lnTo>
                  <a:lnTo>
                    <a:pt x="224" y="457"/>
                  </a:lnTo>
                  <a:lnTo>
                    <a:pt x="224" y="427"/>
                  </a:lnTo>
                  <a:lnTo>
                    <a:pt x="215" y="396"/>
                  </a:lnTo>
                  <a:lnTo>
                    <a:pt x="188" y="366"/>
                  </a:lnTo>
                  <a:lnTo>
                    <a:pt x="152" y="335"/>
                  </a:lnTo>
                  <a:lnTo>
                    <a:pt x="112" y="312"/>
                  </a:lnTo>
                  <a:lnTo>
                    <a:pt x="67" y="291"/>
                  </a:lnTo>
                  <a:lnTo>
                    <a:pt x="18" y="275"/>
                  </a:lnTo>
                  <a:lnTo>
                    <a:pt x="63" y="244"/>
                  </a:lnTo>
                  <a:lnTo>
                    <a:pt x="89" y="210"/>
                  </a:lnTo>
                  <a:lnTo>
                    <a:pt x="103" y="170"/>
                  </a:lnTo>
                  <a:lnTo>
                    <a:pt x="103" y="132"/>
                  </a:lnTo>
                  <a:lnTo>
                    <a:pt x="94" y="92"/>
                  </a:lnTo>
                  <a:lnTo>
                    <a:pt x="71" y="54"/>
                  </a:lnTo>
                  <a:lnTo>
                    <a:pt x="40" y="24"/>
                  </a:lnTo>
                  <a:lnTo>
                    <a:pt x="0" y="0"/>
                  </a:lnTo>
                </a:path>
              </a:pathLst>
            </a:custGeom>
            <a:noFill/>
            <a:ln w="0">
              <a:solidFill>
                <a:srgbClr val="000000"/>
              </a:solidFill>
              <a:round/>
              <a:headEnd/>
              <a:tailEnd/>
            </a:ln>
          </p:spPr>
          <p:txBody>
            <a:bodyPr/>
            <a:lstStyle/>
            <a:p>
              <a:endParaRPr lang="en-US" sz="2400"/>
            </a:p>
          </p:txBody>
        </p:sp>
        <p:sp>
          <p:nvSpPr>
            <p:cNvPr id="50260" name="Freeform 13"/>
            <p:cNvSpPr>
              <a:spLocks/>
            </p:cNvSpPr>
            <p:nvPr/>
          </p:nvSpPr>
          <p:spPr bwMode="auto">
            <a:xfrm>
              <a:off x="2265" y="2631"/>
              <a:ext cx="202" cy="399"/>
            </a:xfrm>
            <a:custGeom>
              <a:avLst/>
              <a:gdLst>
                <a:gd name="T0" fmla="*/ 0 w 202"/>
                <a:gd name="T1" fmla="*/ 0 h 399"/>
                <a:gd name="T2" fmla="*/ 0 w 202"/>
                <a:gd name="T3" fmla="*/ 0 h 399"/>
                <a:gd name="T4" fmla="*/ 54 w 202"/>
                <a:gd name="T5" fmla="*/ 47 h 399"/>
                <a:gd name="T6" fmla="*/ 67 w 202"/>
                <a:gd name="T7" fmla="*/ 95 h 399"/>
                <a:gd name="T8" fmla="*/ 45 w 202"/>
                <a:gd name="T9" fmla="*/ 135 h 399"/>
                <a:gd name="T10" fmla="*/ 5 w 202"/>
                <a:gd name="T11" fmla="*/ 159 h 399"/>
                <a:gd name="T12" fmla="*/ 5 w 202"/>
                <a:gd name="T13" fmla="*/ 159 h 399"/>
                <a:gd name="T14" fmla="*/ 27 w 202"/>
                <a:gd name="T15" fmla="*/ 169 h 399"/>
                <a:gd name="T16" fmla="*/ 50 w 202"/>
                <a:gd name="T17" fmla="*/ 186 h 399"/>
                <a:gd name="T18" fmla="*/ 72 w 202"/>
                <a:gd name="T19" fmla="*/ 203 h 399"/>
                <a:gd name="T20" fmla="*/ 90 w 202"/>
                <a:gd name="T21" fmla="*/ 223 h 399"/>
                <a:gd name="T22" fmla="*/ 103 w 202"/>
                <a:gd name="T23" fmla="*/ 244 h 399"/>
                <a:gd name="T24" fmla="*/ 108 w 202"/>
                <a:gd name="T25" fmla="*/ 264 h 399"/>
                <a:gd name="T26" fmla="*/ 103 w 202"/>
                <a:gd name="T27" fmla="*/ 281 h 399"/>
                <a:gd name="T28" fmla="*/ 85 w 202"/>
                <a:gd name="T29" fmla="*/ 294 h 399"/>
                <a:gd name="T30" fmla="*/ 85 w 202"/>
                <a:gd name="T31" fmla="*/ 294 h 399"/>
                <a:gd name="T32" fmla="*/ 112 w 202"/>
                <a:gd name="T33" fmla="*/ 301 h 399"/>
                <a:gd name="T34" fmla="*/ 139 w 202"/>
                <a:gd name="T35" fmla="*/ 308 h 399"/>
                <a:gd name="T36" fmla="*/ 161 w 202"/>
                <a:gd name="T37" fmla="*/ 322 h 399"/>
                <a:gd name="T38" fmla="*/ 179 w 202"/>
                <a:gd name="T39" fmla="*/ 332 h 399"/>
                <a:gd name="T40" fmla="*/ 193 w 202"/>
                <a:gd name="T41" fmla="*/ 349 h 399"/>
                <a:gd name="T42" fmla="*/ 202 w 202"/>
                <a:gd name="T43" fmla="*/ 362 h 399"/>
                <a:gd name="T44" fmla="*/ 202 w 202"/>
                <a:gd name="T45" fmla="*/ 382 h 399"/>
                <a:gd name="T46" fmla="*/ 197 w 202"/>
                <a:gd name="T47" fmla="*/ 399 h 39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02"/>
                <a:gd name="T73" fmla="*/ 0 h 399"/>
                <a:gd name="T74" fmla="*/ 202 w 202"/>
                <a:gd name="T75" fmla="*/ 399 h 39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02" h="399">
                  <a:moveTo>
                    <a:pt x="0" y="0"/>
                  </a:moveTo>
                  <a:lnTo>
                    <a:pt x="0" y="0"/>
                  </a:lnTo>
                  <a:lnTo>
                    <a:pt x="54" y="47"/>
                  </a:lnTo>
                  <a:lnTo>
                    <a:pt x="67" y="95"/>
                  </a:lnTo>
                  <a:lnTo>
                    <a:pt x="45" y="135"/>
                  </a:lnTo>
                  <a:lnTo>
                    <a:pt x="5" y="159"/>
                  </a:lnTo>
                  <a:lnTo>
                    <a:pt x="27" y="169"/>
                  </a:lnTo>
                  <a:lnTo>
                    <a:pt x="50" y="186"/>
                  </a:lnTo>
                  <a:lnTo>
                    <a:pt x="72" y="203"/>
                  </a:lnTo>
                  <a:lnTo>
                    <a:pt x="90" y="223"/>
                  </a:lnTo>
                  <a:lnTo>
                    <a:pt x="103" y="244"/>
                  </a:lnTo>
                  <a:lnTo>
                    <a:pt x="108" y="264"/>
                  </a:lnTo>
                  <a:lnTo>
                    <a:pt x="103" y="281"/>
                  </a:lnTo>
                  <a:lnTo>
                    <a:pt x="85" y="294"/>
                  </a:lnTo>
                  <a:lnTo>
                    <a:pt x="112" y="301"/>
                  </a:lnTo>
                  <a:lnTo>
                    <a:pt x="139" y="308"/>
                  </a:lnTo>
                  <a:lnTo>
                    <a:pt x="161" y="322"/>
                  </a:lnTo>
                  <a:lnTo>
                    <a:pt x="179" y="332"/>
                  </a:lnTo>
                  <a:lnTo>
                    <a:pt x="193" y="349"/>
                  </a:lnTo>
                  <a:lnTo>
                    <a:pt x="202" y="362"/>
                  </a:lnTo>
                  <a:lnTo>
                    <a:pt x="202" y="382"/>
                  </a:lnTo>
                  <a:lnTo>
                    <a:pt x="197" y="399"/>
                  </a:lnTo>
                </a:path>
              </a:pathLst>
            </a:custGeom>
            <a:noFill/>
            <a:ln w="0">
              <a:solidFill>
                <a:srgbClr val="000000"/>
              </a:solidFill>
              <a:round/>
              <a:headEnd/>
              <a:tailEnd/>
            </a:ln>
          </p:spPr>
          <p:txBody>
            <a:bodyPr/>
            <a:lstStyle/>
            <a:p>
              <a:endParaRPr lang="en-US" sz="2400"/>
            </a:p>
          </p:txBody>
        </p:sp>
        <p:sp>
          <p:nvSpPr>
            <p:cNvPr id="50261" name="Freeform 14"/>
            <p:cNvSpPr>
              <a:spLocks/>
            </p:cNvSpPr>
            <p:nvPr/>
          </p:nvSpPr>
          <p:spPr bwMode="auto">
            <a:xfrm>
              <a:off x="1058" y="1056"/>
              <a:ext cx="1825" cy="1602"/>
            </a:xfrm>
            <a:custGeom>
              <a:avLst/>
              <a:gdLst>
                <a:gd name="T0" fmla="*/ 0 w 1825"/>
                <a:gd name="T1" fmla="*/ 1179 h 1602"/>
                <a:gd name="T2" fmla="*/ 0 w 1825"/>
                <a:gd name="T3" fmla="*/ 1179 h 1602"/>
                <a:gd name="T4" fmla="*/ 49 w 1825"/>
                <a:gd name="T5" fmla="*/ 1182 h 1602"/>
                <a:gd name="T6" fmla="*/ 111 w 1825"/>
                <a:gd name="T7" fmla="*/ 1162 h 1602"/>
                <a:gd name="T8" fmla="*/ 178 w 1825"/>
                <a:gd name="T9" fmla="*/ 1121 h 1602"/>
                <a:gd name="T10" fmla="*/ 246 w 1825"/>
                <a:gd name="T11" fmla="*/ 1067 h 1602"/>
                <a:gd name="T12" fmla="*/ 299 w 1825"/>
                <a:gd name="T13" fmla="*/ 999 h 1602"/>
                <a:gd name="T14" fmla="*/ 340 w 1825"/>
                <a:gd name="T15" fmla="*/ 925 h 1602"/>
                <a:gd name="T16" fmla="*/ 357 w 1825"/>
                <a:gd name="T17" fmla="*/ 847 h 1602"/>
                <a:gd name="T18" fmla="*/ 344 w 1825"/>
                <a:gd name="T19" fmla="*/ 772 h 1602"/>
                <a:gd name="T20" fmla="*/ 344 w 1825"/>
                <a:gd name="T21" fmla="*/ 772 h 1602"/>
                <a:gd name="T22" fmla="*/ 393 w 1825"/>
                <a:gd name="T23" fmla="*/ 789 h 1602"/>
                <a:gd name="T24" fmla="*/ 451 w 1825"/>
                <a:gd name="T25" fmla="*/ 782 h 1602"/>
                <a:gd name="T26" fmla="*/ 505 w 1825"/>
                <a:gd name="T27" fmla="*/ 762 h 1602"/>
                <a:gd name="T28" fmla="*/ 559 w 1825"/>
                <a:gd name="T29" fmla="*/ 725 h 1602"/>
                <a:gd name="T30" fmla="*/ 608 w 1825"/>
                <a:gd name="T31" fmla="*/ 677 h 1602"/>
                <a:gd name="T32" fmla="*/ 648 w 1825"/>
                <a:gd name="T33" fmla="*/ 616 h 1602"/>
                <a:gd name="T34" fmla="*/ 675 w 1825"/>
                <a:gd name="T35" fmla="*/ 552 h 1602"/>
                <a:gd name="T36" fmla="*/ 684 w 1825"/>
                <a:gd name="T37" fmla="*/ 481 h 1602"/>
                <a:gd name="T38" fmla="*/ 684 w 1825"/>
                <a:gd name="T39" fmla="*/ 481 h 1602"/>
                <a:gd name="T40" fmla="*/ 742 w 1825"/>
                <a:gd name="T41" fmla="*/ 478 h 1602"/>
                <a:gd name="T42" fmla="*/ 809 w 1825"/>
                <a:gd name="T43" fmla="*/ 457 h 1602"/>
                <a:gd name="T44" fmla="*/ 885 w 1825"/>
                <a:gd name="T45" fmla="*/ 417 h 1602"/>
                <a:gd name="T46" fmla="*/ 961 w 1825"/>
                <a:gd name="T47" fmla="*/ 359 h 1602"/>
                <a:gd name="T48" fmla="*/ 1033 w 1825"/>
                <a:gd name="T49" fmla="*/ 288 h 1602"/>
                <a:gd name="T50" fmla="*/ 1100 w 1825"/>
                <a:gd name="T51" fmla="*/ 203 h 1602"/>
                <a:gd name="T52" fmla="*/ 1163 w 1825"/>
                <a:gd name="T53" fmla="*/ 105 h 1602"/>
                <a:gd name="T54" fmla="*/ 1207 w 1825"/>
                <a:gd name="T55" fmla="*/ 0 h 1602"/>
                <a:gd name="T56" fmla="*/ 1207 w 1825"/>
                <a:gd name="T57" fmla="*/ 0 h 1602"/>
                <a:gd name="T58" fmla="*/ 1194 w 1825"/>
                <a:gd name="T59" fmla="*/ 95 h 1602"/>
                <a:gd name="T60" fmla="*/ 1189 w 1825"/>
                <a:gd name="T61" fmla="*/ 200 h 1602"/>
                <a:gd name="T62" fmla="*/ 1198 w 1825"/>
                <a:gd name="T63" fmla="*/ 315 h 1602"/>
                <a:gd name="T64" fmla="*/ 1216 w 1825"/>
                <a:gd name="T65" fmla="*/ 433 h 1602"/>
                <a:gd name="T66" fmla="*/ 1243 w 1825"/>
                <a:gd name="T67" fmla="*/ 559 h 1602"/>
                <a:gd name="T68" fmla="*/ 1274 w 1825"/>
                <a:gd name="T69" fmla="*/ 687 h 1602"/>
                <a:gd name="T70" fmla="*/ 1315 w 1825"/>
                <a:gd name="T71" fmla="*/ 813 h 1602"/>
                <a:gd name="T72" fmla="*/ 1364 w 1825"/>
                <a:gd name="T73" fmla="*/ 938 h 1602"/>
                <a:gd name="T74" fmla="*/ 1413 w 1825"/>
                <a:gd name="T75" fmla="*/ 1060 h 1602"/>
                <a:gd name="T76" fmla="*/ 1467 w 1825"/>
                <a:gd name="T77" fmla="*/ 1172 h 1602"/>
                <a:gd name="T78" fmla="*/ 1525 w 1825"/>
                <a:gd name="T79" fmla="*/ 1280 h 1602"/>
                <a:gd name="T80" fmla="*/ 1583 w 1825"/>
                <a:gd name="T81" fmla="*/ 1375 h 1602"/>
                <a:gd name="T82" fmla="*/ 1646 w 1825"/>
                <a:gd name="T83" fmla="*/ 1456 h 1602"/>
                <a:gd name="T84" fmla="*/ 1704 w 1825"/>
                <a:gd name="T85" fmla="*/ 1521 h 1602"/>
                <a:gd name="T86" fmla="*/ 1767 w 1825"/>
                <a:gd name="T87" fmla="*/ 1571 h 1602"/>
                <a:gd name="T88" fmla="*/ 1825 w 1825"/>
                <a:gd name="T89" fmla="*/ 1602 h 160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825"/>
                <a:gd name="T136" fmla="*/ 0 h 1602"/>
                <a:gd name="T137" fmla="*/ 1825 w 1825"/>
                <a:gd name="T138" fmla="*/ 1602 h 160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825" h="1602">
                  <a:moveTo>
                    <a:pt x="0" y="1179"/>
                  </a:moveTo>
                  <a:lnTo>
                    <a:pt x="0" y="1179"/>
                  </a:lnTo>
                  <a:lnTo>
                    <a:pt x="49" y="1182"/>
                  </a:lnTo>
                  <a:lnTo>
                    <a:pt x="111" y="1162"/>
                  </a:lnTo>
                  <a:lnTo>
                    <a:pt x="178" y="1121"/>
                  </a:lnTo>
                  <a:lnTo>
                    <a:pt x="246" y="1067"/>
                  </a:lnTo>
                  <a:lnTo>
                    <a:pt x="299" y="999"/>
                  </a:lnTo>
                  <a:lnTo>
                    <a:pt x="340" y="925"/>
                  </a:lnTo>
                  <a:lnTo>
                    <a:pt x="357" y="847"/>
                  </a:lnTo>
                  <a:lnTo>
                    <a:pt x="344" y="772"/>
                  </a:lnTo>
                  <a:lnTo>
                    <a:pt x="393" y="789"/>
                  </a:lnTo>
                  <a:lnTo>
                    <a:pt x="451" y="782"/>
                  </a:lnTo>
                  <a:lnTo>
                    <a:pt x="505" y="762"/>
                  </a:lnTo>
                  <a:lnTo>
                    <a:pt x="559" y="725"/>
                  </a:lnTo>
                  <a:lnTo>
                    <a:pt x="608" y="677"/>
                  </a:lnTo>
                  <a:lnTo>
                    <a:pt x="648" y="616"/>
                  </a:lnTo>
                  <a:lnTo>
                    <a:pt x="675" y="552"/>
                  </a:lnTo>
                  <a:lnTo>
                    <a:pt x="684" y="481"/>
                  </a:lnTo>
                  <a:lnTo>
                    <a:pt x="742" y="478"/>
                  </a:lnTo>
                  <a:lnTo>
                    <a:pt x="809" y="457"/>
                  </a:lnTo>
                  <a:lnTo>
                    <a:pt x="885" y="417"/>
                  </a:lnTo>
                  <a:lnTo>
                    <a:pt x="961" y="359"/>
                  </a:lnTo>
                  <a:lnTo>
                    <a:pt x="1033" y="288"/>
                  </a:lnTo>
                  <a:lnTo>
                    <a:pt x="1100" y="203"/>
                  </a:lnTo>
                  <a:lnTo>
                    <a:pt x="1163" y="105"/>
                  </a:lnTo>
                  <a:lnTo>
                    <a:pt x="1207" y="0"/>
                  </a:lnTo>
                  <a:lnTo>
                    <a:pt x="1194" y="95"/>
                  </a:lnTo>
                  <a:lnTo>
                    <a:pt x="1189" y="200"/>
                  </a:lnTo>
                  <a:lnTo>
                    <a:pt x="1198" y="315"/>
                  </a:lnTo>
                  <a:lnTo>
                    <a:pt x="1216" y="433"/>
                  </a:lnTo>
                  <a:lnTo>
                    <a:pt x="1243" y="559"/>
                  </a:lnTo>
                  <a:lnTo>
                    <a:pt x="1274" y="687"/>
                  </a:lnTo>
                  <a:lnTo>
                    <a:pt x="1315" y="813"/>
                  </a:lnTo>
                  <a:lnTo>
                    <a:pt x="1364" y="938"/>
                  </a:lnTo>
                  <a:lnTo>
                    <a:pt x="1413" y="1060"/>
                  </a:lnTo>
                  <a:lnTo>
                    <a:pt x="1467" y="1172"/>
                  </a:lnTo>
                  <a:lnTo>
                    <a:pt x="1525" y="1280"/>
                  </a:lnTo>
                  <a:lnTo>
                    <a:pt x="1583" y="1375"/>
                  </a:lnTo>
                  <a:lnTo>
                    <a:pt x="1646" y="1456"/>
                  </a:lnTo>
                  <a:lnTo>
                    <a:pt x="1704" y="1521"/>
                  </a:lnTo>
                  <a:lnTo>
                    <a:pt x="1767" y="1571"/>
                  </a:lnTo>
                  <a:lnTo>
                    <a:pt x="1825" y="1602"/>
                  </a:lnTo>
                </a:path>
              </a:pathLst>
            </a:custGeom>
            <a:noFill/>
            <a:ln w="0">
              <a:solidFill>
                <a:srgbClr val="000000"/>
              </a:solidFill>
              <a:round/>
              <a:headEnd/>
              <a:tailEnd/>
            </a:ln>
          </p:spPr>
          <p:txBody>
            <a:bodyPr/>
            <a:lstStyle/>
            <a:p>
              <a:endParaRPr lang="en-US" sz="2400"/>
            </a:p>
          </p:txBody>
        </p:sp>
        <p:sp>
          <p:nvSpPr>
            <p:cNvPr id="50262" name="Freeform 15"/>
            <p:cNvSpPr>
              <a:spLocks/>
            </p:cNvSpPr>
            <p:nvPr/>
          </p:nvSpPr>
          <p:spPr bwMode="auto">
            <a:xfrm>
              <a:off x="1402" y="1537"/>
              <a:ext cx="1481" cy="1121"/>
            </a:xfrm>
            <a:custGeom>
              <a:avLst/>
              <a:gdLst>
                <a:gd name="T0" fmla="*/ 340 w 1481"/>
                <a:gd name="T1" fmla="*/ 0 h 1121"/>
                <a:gd name="T2" fmla="*/ 340 w 1481"/>
                <a:gd name="T3" fmla="*/ 0 h 1121"/>
                <a:gd name="T4" fmla="*/ 376 w 1481"/>
                <a:gd name="T5" fmla="*/ 85 h 1121"/>
                <a:gd name="T6" fmla="*/ 420 w 1481"/>
                <a:gd name="T7" fmla="*/ 173 h 1121"/>
                <a:gd name="T8" fmla="*/ 474 w 1481"/>
                <a:gd name="T9" fmla="*/ 261 h 1121"/>
                <a:gd name="T10" fmla="*/ 532 w 1481"/>
                <a:gd name="T11" fmla="*/ 352 h 1121"/>
                <a:gd name="T12" fmla="*/ 599 w 1481"/>
                <a:gd name="T13" fmla="*/ 440 h 1121"/>
                <a:gd name="T14" fmla="*/ 671 w 1481"/>
                <a:gd name="T15" fmla="*/ 525 h 1121"/>
                <a:gd name="T16" fmla="*/ 747 w 1481"/>
                <a:gd name="T17" fmla="*/ 610 h 1121"/>
                <a:gd name="T18" fmla="*/ 828 w 1481"/>
                <a:gd name="T19" fmla="*/ 687 h 1121"/>
                <a:gd name="T20" fmla="*/ 913 w 1481"/>
                <a:gd name="T21" fmla="*/ 765 h 1121"/>
                <a:gd name="T22" fmla="*/ 993 w 1481"/>
                <a:gd name="T23" fmla="*/ 836 h 1121"/>
                <a:gd name="T24" fmla="*/ 1078 w 1481"/>
                <a:gd name="T25" fmla="*/ 904 h 1121"/>
                <a:gd name="T26" fmla="*/ 1163 w 1481"/>
                <a:gd name="T27" fmla="*/ 962 h 1121"/>
                <a:gd name="T28" fmla="*/ 1248 w 1481"/>
                <a:gd name="T29" fmla="*/ 1016 h 1121"/>
                <a:gd name="T30" fmla="*/ 1329 w 1481"/>
                <a:gd name="T31" fmla="*/ 1060 h 1121"/>
                <a:gd name="T32" fmla="*/ 1405 w 1481"/>
                <a:gd name="T33" fmla="*/ 1094 h 1121"/>
                <a:gd name="T34" fmla="*/ 1481 w 1481"/>
                <a:gd name="T35" fmla="*/ 1121 h 1121"/>
                <a:gd name="T36" fmla="*/ 1481 w 1481"/>
                <a:gd name="T37" fmla="*/ 1121 h 1121"/>
                <a:gd name="T38" fmla="*/ 1423 w 1481"/>
                <a:gd name="T39" fmla="*/ 1114 h 1121"/>
                <a:gd name="T40" fmla="*/ 1351 w 1481"/>
                <a:gd name="T41" fmla="*/ 1101 h 1121"/>
                <a:gd name="T42" fmla="*/ 1266 w 1481"/>
                <a:gd name="T43" fmla="*/ 1080 h 1121"/>
                <a:gd name="T44" fmla="*/ 1168 w 1481"/>
                <a:gd name="T45" fmla="*/ 1053 h 1121"/>
                <a:gd name="T46" fmla="*/ 1060 w 1481"/>
                <a:gd name="T47" fmla="*/ 1019 h 1121"/>
                <a:gd name="T48" fmla="*/ 948 w 1481"/>
                <a:gd name="T49" fmla="*/ 979 h 1121"/>
                <a:gd name="T50" fmla="*/ 832 w 1481"/>
                <a:gd name="T51" fmla="*/ 935 h 1121"/>
                <a:gd name="T52" fmla="*/ 716 w 1481"/>
                <a:gd name="T53" fmla="*/ 884 h 1121"/>
                <a:gd name="T54" fmla="*/ 599 w 1481"/>
                <a:gd name="T55" fmla="*/ 826 h 1121"/>
                <a:gd name="T56" fmla="*/ 488 w 1481"/>
                <a:gd name="T57" fmla="*/ 765 h 1121"/>
                <a:gd name="T58" fmla="*/ 380 w 1481"/>
                <a:gd name="T59" fmla="*/ 698 h 1121"/>
                <a:gd name="T60" fmla="*/ 277 w 1481"/>
                <a:gd name="T61" fmla="*/ 626 h 1121"/>
                <a:gd name="T62" fmla="*/ 188 w 1481"/>
                <a:gd name="T63" fmla="*/ 549 h 1121"/>
                <a:gd name="T64" fmla="*/ 107 w 1481"/>
                <a:gd name="T65" fmla="*/ 467 h 1121"/>
                <a:gd name="T66" fmla="*/ 45 w 1481"/>
                <a:gd name="T67" fmla="*/ 383 h 1121"/>
                <a:gd name="T68" fmla="*/ 0 w 1481"/>
                <a:gd name="T69" fmla="*/ 291 h 112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481"/>
                <a:gd name="T106" fmla="*/ 0 h 1121"/>
                <a:gd name="T107" fmla="*/ 1481 w 1481"/>
                <a:gd name="T108" fmla="*/ 1121 h 112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481" h="1121">
                  <a:moveTo>
                    <a:pt x="340" y="0"/>
                  </a:moveTo>
                  <a:lnTo>
                    <a:pt x="340" y="0"/>
                  </a:lnTo>
                  <a:lnTo>
                    <a:pt x="376" y="85"/>
                  </a:lnTo>
                  <a:lnTo>
                    <a:pt x="420" y="173"/>
                  </a:lnTo>
                  <a:lnTo>
                    <a:pt x="474" y="261"/>
                  </a:lnTo>
                  <a:lnTo>
                    <a:pt x="532" y="352"/>
                  </a:lnTo>
                  <a:lnTo>
                    <a:pt x="599" y="440"/>
                  </a:lnTo>
                  <a:lnTo>
                    <a:pt x="671" y="525"/>
                  </a:lnTo>
                  <a:lnTo>
                    <a:pt x="747" y="610"/>
                  </a:lnTo>
                  <a:lnTo>
                    <a:pt x="828" y="687"/>
                  </a:lnTo>
                  <a:lnTo>
                    <a:pt x="913" y="765"/>
                  </a:lnTo>
                  <a:lnTo>
                    <a:pt x="993" y="836"/>
                  </a:lnTo>
                  <a:lnTo>
                    <a:pt x="1078" y="904"/>
                  </a:lnTo>
                  <a:lnTo>
                    <a:pt x="1163" y="962"/>
                  </a:lnTo>
                  <a:lnTo>
                    <a:pt x="1248" y="1016"/>
                  </a:lnTo>
                  <a:lnTo>
                    <a:pt x="1329" y="1060"/>
                  </a:lnTo>
                  <a:lnTo>
                    <a:pt x="1405" y="1094"/>
                  </a:lnTo>
                  <a:lnTo>
                    <a:pt x="1481" y="1121"/>
                  </a:lnTo>
                  <a:lnTo>
                    <a:pt x="1423" y="1114"/>
                  </a:lnTo>
                  <a:lnTo>
                    <a:pt x="1351" y="1101"/>
                  </a:lnTo>
                  <a:lnTo>
                    <a:pt x="1266" y="1080"/>
                  </a:lnTo>
                  <a:lnTo>
                    <a:pt x="1168" y="1053"/>
                  </a:lnTo>
                  <a:lnTo>
                    <a:pt x="1060" y="1019"/>
                  </a:lnTo>
                  <a:lnTo>
                    <a:pt x="948" y="979"/>
                  </a:lnTo>
                  <a:lnTo>
                    <a:pt x="832" y="935"/>
                  </a:lnTo>
                  <a:lnTo>
                    <a:pt x="716" y="884"/>
                  </a:lnTo>
                  <a:lnTo>
                    <a:pt x="599" y="826"/>
                  </a:lnTo>
                  <a:lnTo>
                    <a:pt x="488" y="765"/>
                  </a:lnTo>
                  <a:lnTo>
                    <a:pt x="380" y="698"/>
                  </a:lnTo>
                  <a:lnTo>
                    <a:pt x="277" y="626"/>
                  </a:lnTo>
                  <a:lnTo>
                    <a:pt x="188" y="549"/>
                  </a:lnTo>
                  <a:lnTo>
                    <a:pt x="107" y="467"/>
                  </a:lnTo>
                  <a:lnTo>
                    <a:pt x="45" y="383"/>
                  </a:lnTo>
                  <a:lnTo>
                    <a:pt x="0" y="291"/>
                  </a:lnTo>
                </a:path>
              </a:pathLst>
            </a:custGeom>
            <a:noFill/>
            <a:ln w="0">
              <a:solidFill>
                <a:srgbClr val="000000"/>
              </a:solidFill>
              <a:round/>
              <a:headEnd/>
              <a:tailEnd/>
            </a:ln>
          </p:spPr>
          <p:txBody>
            <a:bodyPr/>
            <a:lstStyle/>
            <a:p>
              <a:endParaRPr lang="en-US" sz="2400"/>
            </a:p>
          </p:txBody>
        </p:sp>
        <p:sp>
          <p:nvSpPr>
            <p:cNvPr id="50263" name="Freeform 16"/>
            <p:cNvSpPr>
              <a:spLocks/>
            </p:cNvSpPr>
            <p:nvPr/>
          </p:nvSpPr>
          <p:spPr bwMode="auto">
            <a:xfrm>
              <a:off x="1456" y="1594"/>
              <a:ext cx="841" cy="810"/>
            </a:xfrm>
            <a:custGeom>
              <a:avLst/>
              <a:gdLst>
                <a:gd name="T0" fmla="*/ 841 w 841"/>
                <a:gd name="T1" fmla="*/ 0 h 810"/>
                <a:gd name="T2" fmla="*/ 841 w 841"/>
                <a:gd name="T3" fmla="*/ 0 h 810"/>
                <a:gd name="T4" fmla="*/ 827 w 841"/>
                <a:gd name="T5" fmla="*/ 41 h 810"/>
                <a:gd name="T6" fmla="*/ 791 w 841"/>
                <a:gd name="T7" fmla="*/ 92 h 810"/>
                <a:gd name="T8" fmla="*/ 742 w 841"/>
                <a:gd name="T9" fmla="*/ 143 h 810"/>
                <a:gd name="T10" fmla="*/ 680 w 841"/>
                <a:gd name="T11" fmla="*/ 194 h 810"/>
                <a:gd name="T12" fmla="*/ 613 w 841"/>
                <a:gd name="T13" fmla="*/ 238 h 810"/>
                <a:gd name="T14" fmla="*/ 550 w 841"/>
                <a:gd name="T15" fmla="*/ 265 h 810"/>
                <a:gd name="T16" fmla="*/ 487 w 841"/>
                <a:gd name="T17" fmla="*/ 271 h 810"/>
                <a:gd name="T18" fmla="*/ 443 w 841"/>
                <a:gd name="T19" fmla="*/ 248 h 810"/>
                <a:gd name="T20" fmla="*/ 443 w 841"/>
                <a:gd name="T21" fmla="*/ 248 h 810"/>
                <a:gd name="T22" fmla="*/ 447 w 841"/>
                <a:gd name="T23" fmla="*/ 292 h 810"/>
                <a:gd name="T24" fmla="*/ 438 w 841"/>
                <a:gd name="T25" fmla="*/ 346 h 810"/>
                <a:gd name="T26" fmla="*/ 416 w 841"/>
                <a:gd name="T27" fmla="*/ 410 h 810"/>
                <a:gd name="T28" fmla="*/ 389 w 841"/>
                <a:gd name="T29" fmla="*/ 471 h 810"/>
                <a:gd name="T30" fmla="*/ 349 w 841"/>
                <a:gd name="T31" fmla="*/ 525 h 810"/>
                <a:gd name="T32" fmla="*/ 308 w 841"/>
                <a:gd name="T33" fmla="*/ 566 h 810"/>
                <a:gd name="T34" fmla="*/ 268 w 841"/>
                <a:gd name="T35" fmla="*/ 583 h 810"/>
                <a:gd name="T36" fmla="*/ 228 w 841"/>
                <a:gd name="T37" fmla="*/ 569 h 810"/>
                <a:gd name="T38" fmla="*/ 228 w 841"/>
                <a:gd name="T39" fmla="*/ 569 h 810"/>
                <a:gd name="T40" fmla="*/ 237 w 841"/>
                <a:gd name="T41" fmla="*/ 603 h 810"/>
                <a:gd name="T42" fmla="*/ 232 w 841"/>
                <a:gd name="T43" fmla="*/ 644 h 810"/>
                <a:gd name="T44" fmla="*/ 210 w 841"/>
                <a:gd name="T45" fmla="*/ 685 h 810"/>
                <a:gd name="T46" fmla="*/ 183 w 841"/>
                <a:gd name="T47" fmla="*/ 729 h 810"/>
                <a:gd name="T48" fmla="*/ 143 w 841"/>
                <a:gd name="T49" fmla="*/ 766 h 810"/>
                <a:gd name="T50" fmla="*/ 98 w 841"/>
                <a:gd name="T51" fmla="*/ 793 h 810"/>
                <a:gd name="T52" fmla="*/ 49 w 841"/>
                <a:gd name="T53" fmla="*/ 810 h 810"/>
                <a:gd name="T54" fmla="*/ 0 w 841"/>
                <a:gd name="T55" fmla="*/ 810 h 81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841"/>
                <a:gd name="T85" fmla="*/ 0 h 810"/>
                <a:gd name="T86" fmla="*/ 841 w 841"/>
                <a:gd name="T87" fmla="*/ 810 h 81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841" h="810">
                  <a:moveTo>
                    <a:pt x="841" y="0"/>
                  </a:moveTo>
                  <a:lnTo>
                    <a:pt x="841" y="0"/>
                  </a:lnTo>
                  <a:lnTo>
                    <a:pt x="827" y="41"/>
                  </a:lnTo>
                  <a:lnTo>
                    <a:pt x="791" y="92"/>
                  </a:lnTo>
                  <a:lnTo>
                    <a:pt x="742" y="143"/>
                  </a:lnTo>
                  <a:lnTo>
                    <a:pt x="680" y="194"/>
                  </a:lnTo>
                  <a:lnTo>
                    <a:pt x="613" y="238"/>
                  </a:lnTo>
                  <a:lnTo>
                    <a:pt x="550" y="265"/>
                  </a:lnTo>
                  <a:lnTo>
                    <a:pt x="487" y="271"/>
                  </a:lnTo>
                  <a:lnTo>
                    <a:pt x="443" y="248"/>
                  </a:lnTo>
                  <a:lnTo>
                    <a:pt x="447" y="292"/>
                  </a:lnTo>
                  <a:lnTo>
                    <a:pt x="438" y="346"/>
                  </a:lnTo>
                  <a:lnTo>
                    <a:pt x="416" y="410"/>
                  </a:lnTo>
                  <a:lnTo>
                    <a:pt x="389" y="471"/>
                  </a:lnTo>
                  <a:lnTo>
                    <a:pt x="349" y="525"/>
                  </a:lnTo>
                  <a:lnTo>
                    <a:pt x="308" y="566"/>
                  </a:lnTo>
                  <a:lnTo>
                    <a:pt x="268" y="583"/>
                  </a:lnTo>
                  <a:lnTo>
                    <a:pt x="228" y="569"/>
                  </a:lnTo>
                  <a:lnTo>
                    <a:pt x="237" y="603"/>
                  </a:lnTo>
                  <a:lnTo>
                    <a:pt x="232" y="644"/>
                  </a:lnTo>
                  <a:lnTo>
                    <a:pt x="210" y="685"/>
                  </a:lnTo>
                  <a:lnTo>
                    <a:pt x="183" y="729"/>
                  </a:lnTo>
                  <a:lnTo>
                    <a:pt x="143" y="766"/>
                  </a:lnTo>
                  <a:lnTo>
                    <a:pt x="98" y="793"/>
                  </a:lnTo>
                  <a:lnTo>
                    <a:pt x="49" y="810"/>
                  </a:lnTo>
                  <a:lnTo>
                    <a:pt x="0" y="810"/>
                  </a:lnTo>
                </a:path>
              </a:pathLst>
            </a:custGeom>
            <a:noFill/>
            <a:ln w="0">
              <a:solidFill>
                <a:srgbClr val="000000"/>
              </a:solidFill>
              <a:round/>
              <a:headEnd/>
              <a:tailEnd/>
            </a:ln>
          </p:spPr>
          <p:txBody>
            <a:bodyPr/>
            <a:lstStyle/>
            <a:p>
              <a:endParaRPr lang="en-US" sz="2400"/>
            </a:p>
          </p:txBody>
        </p:sp>
        <p:sp>
          <p:nvSpPr>
            <p:cNvPr id="50264" name="Freeform 17"/>
            <p:cNvSpPr>
              <a:spLocks/>
            </p:cNvSpPr>
            <p:nvPr/>
          </p:nvSpPr>
          <p:spPr bwMode="auto">
            <a:xfrm>
              <a:off x="1845" y="1940"/>
              <a:ext cx="555" cy="589"/>
            </a:xfrm>
            <a:custGeom>
              <a:avLst/>
              <a:gdLst>
                <a:gd name="T0" fmla="*/ 0 w 555"/>
                <a:gd name="T1" fmla="*/ 589 h 589"/>
                <a:gd name="T2" fmla="*/ 0 w 555"/>
                <a:gd name="T3" fmla="*/ 589 h 589"/>
                <a:gd name="T4" fmla="*/ 62 w 555"/>
                <a:gd name="T5" fmla="*/ 589 h 589"/>
                <a:gd name="T6" fmla="*/ 112 w 555"/>
                <a:gd name="T7" fmla="*/ 579 h 589"/>
                <a:gd name="T8" fmla="*/ 152 w 555"/>
                <a:gd name="T9" fmla="*/ 555 h 589"/>
                <a:gd name="T10" fmla="*/ 174 w 555"/>
                <a:gd name="T11" fmla="*/ 532 h 589"/>
                <a:gd name="T12" fmla="*/ 188 w 555"/>
                <a:gd name="T13" fmla="*/ 501 h 589"/>
                <a:gd name="T14" fmla="*/ 188 w 555"/>
                <a:gd name="T15" fmla="*/ 467 h 589"/>
                <a:gd name="T16" fmla="*/ 179 w 555"/>
                <a:gd name="T17" fmla="*/ 440 h 589"/>
                <a:gd name="T18" fmla="*/ 156 w 555"/>
                <a:gd name="T19" fmla="*/ 413 h 589"/>
                <a:gd name="T20" fmla="*/ 156 w 555"/>
                <a:gd name="T21" fmla="*/ 413 h 589"/>
                <a:gd name="T22" fmla="*/ 201 w 555"/>
                <a:gd name="T23" fmla="*/ 406 h 589"/>
                <a:gd name="T24" fmla="*/ 237 w 555"/>
                <a:gd name="T25" fmla="*/ 393 h 589"/>
                <a:gd name="T26" fmla="*/ 264 w 555"/>
                <a:gd name="T27" fmla="*/ 366 h 589"/>
                <a:gd name="T28" fmla="*/ 282 w 555"/>
                <a:gd name="T29" fmla="*/ 332 h 589"/>
                <a:gd name="T30" fmla="*/ 291 w 555"/>
                <a:gd name="T31" fmla="*/ 295 h 589"/>
                <a:gd name="T32" fmla="*/ 295 w 555"/>
                <a:gd name="T33" fmla="*/ 254 h 589"/>
                <a:gd name="T34" fmla="*/ 291 w 555"/>
                <a:gd name="T35" fmla="*/ 213 h 589"/>
                <a:gd name="T36" fmla="*/ 277 w 555"/>
                <a:gd name="T37" fmla="*/ 176 h 589"/>
                <a:gd name="T38" fmla="*/ 277 w 555"/>
                <a:gd name="T39" fmla="*/ 176 h 589"/>
                <a:gd name="T40" fmla="*/ 326 w 555"/>
                <a:gd name="T41" fmla="*/ 183 h 589"/>
                <a:gd name="T42" fmla="*/ 376 w 555"/>
                <a:gd name="T43" fmla="*/ 179 h 589"/>
                <a:gd name="T44" fmla="*/ 425 w 555"/>
                <a:gd name="T45" fmla="*/ 166 h 589"/>
                <a:gd name="T46" fmla="*/ 470 w 555"/>
                <a:gd name="T47" fmla="*/ 142 h 589"/>
                <a:gd name="T48" fmla="*/ 505 w 555"/>
                <a:gd name="T49" fmla="*/ 112 h 589"/>
                <a:gd name="T50" fmla="*/ 537 w 555"/>
                <a:gd name="T51" fmla="*/ 78 h 589"/>
                <a:gd name="T52" fmla="*/ 550 w 555"/>
                <a:gd name="T53" fmla="*/ 41 h 589"/>
                <a:gd name="T54" fmla="*/ 555 w 555"/>
                <a:gd name="T55" fmla="*/ 0 h 589"/>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555"/>
                <a:gd name="T85" fmla="*/ 0 h 589"/>
                <a:gd name="T86" fmla="*/ 555 w 555"/>
                <a:gd name="T87" fmla="*/ 589 h 589"/>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555" h="589">
                  <a:moveTo>
                    <a:pt x="0" y="589"/>
                  </a:moveTo>
                  <a:lnTo>
                    <a:pt x="0" y="589"/>
                  </a:lnTo>
                  <a:lnTo>
                    <a:pt x="62" y="589"/>
                  </a:lnTo>
                  <a:lnTo>
                    <a:pt x="112" y="579"/>
                  </a:lnTo>
                  <a:lnTo>
                    <a:pt x="152" y="555"/>
                  </a:lnTo>
                  <a:lnTo>
                    <a:pt x="174" y="532"/>
                  </a:lnTo>
                  <a:lnTo>
                    <a:pt x="188" y="501"/>
                  </a:lnTo>
                  <a:lnTo>
                    <a:pt x="188" y="467"/>
                  </a:lnTo>
                  <a:lnTo>
                    <a:pt x="179" y="440"/>
                  </a:lnTo>
                  <a:lnTo>
                    <a:pt x="156" y="413"/>
                  </a:lnTo>
                  <a:lnTo>
                    <a:pt x="201" y="406"/>
                  </a:lnTo>
                  <a:lnTo>
                    <a:pt x="237" y="393"/>
                  </a:lnTo>
                  <a:lnTo>
                    <a:pt x="264" y="366"/>
                  </a:lnTo>
                  <a:lnTo>
                    <a:pt x="282" y="332"/>
                  </a:lnTo>
                  <a:lnTo>
                    <a:pt x="291" y="295"/>
                  </a:lnTo>
                  <a:lnTo>
                    <a:pt x="295" y="254"/>
                  </a:lnTo>
                  <a:lnTo>
                    <a:pt x="291" y="213"/>
                  </a:lnTo>
                  <a:lnTo>
                    <a:pt x="277" y="176"/>
                  </a:lnTo>
                  <a:lnTo>
                    <a:pt x="326" y="183"/>
                  </a:lnTo>
                  <a:lnTo>
                    <a:pt x="376" y="179"/>
                  </a:lnTo>
                  <a:lnTo>
                    <a:pt x="425" y="166"/>
                  </a:lnTo>
                  <a:lnTo>
                    <a:pt x="470" y="142"/>
                  </a:lnTo>
                  <a:lnTo>
                    <a:pt x="505" y="112"/>
                  </a:lnTo>
                  <a:lnTo>
                    <a:pt x="537" y="78"/>
                  </a:lnTo>
                  <a:lnTo>
                    <a:pt x="550" y="41"/>
                  </a:lnTo>
                  <a:lnTo>
                    <a:pt x="555" y="0"/>
                  </a:lnTo>
                </a:path>
              </a:pathLst>
            </a:custGeom>
            <a:noFill/>
            <a:ln w="0">
              <a:solidFill>
                <a:srgbClr val="000000"/>
              </a:solidFill>
              <a:round/>
              <a:headEnd/>
              <a:tailEnd/>
            </a:ln>
          </p:spPr>
          <p:txBody>
            <a:bodyPr/>
            <a:lstStyle/>
            <a:p>
              <a:endParaRPr lang="en-US" sz="2400"/>
            </a:p>
          </p:txBody>
        </p:sp>
        <p:sp>
          <p:nvSpPr>
            <p:cNvPr id="50265" name="Freeform 18"/>
            <p:cNvSpPr>
              <a:spLocks/>
            </p:cNvSpPr>
            <p:nvPr/>
          </p:nvSpPr>
          <p:spPr bwMode="auto">
            <a:xfrm>
              <a:off x="2239" y="2265"/>
              <a:ext cx="308" cy="359"/>
            </a:xfrm>
            <a:custGeom>
              <a:avLst/>
              <a:gdLst>
                <a:gd name="T0" fmla="*/ 308 w 308"/>
                <a:gd name="T1" fmla="*/ 0 h 359"/>
                <a:gd name="T2" fmla="*/ 308 w 308"/>
                <a:gd name="T3" fmla="*/ 0 h 359"/>
                <a:gd name="T4" fmla="*/ 304 w 308"/>
                <a:gd name="T5" fmla="*/ 34 h 359"/>
                <a:gd name="T6" fmla="*/ 295 w 308"/>
                <a:gd name="T7" fmla="*/ 61 h 359"/>
                <a:gd name="T8" fmla="*/ 272 w 308"/>
                <a:gd name="T9" fmla="*/ 81 h 359"/>
                <a:gd name="T10" fmla="*/ 246 w 308"/>
                <a:gd name="T11" fmla="*/ 95 h 359"/>
                <a:gd name="T12" fmla="*/ 219 w 308"/>
                <a:gd name="T13" fmla="*/ 105 h 359"/>
                <a:gd name="T14" fmla="*/ 192 w 308"/>
                <a:gd name="T15" fmla="*/ 108 h 359"/>
                <a:gd name="T16" fmla="*/ 165 w 308"/>
                <a:gd name="T17" fmla="*/ 105 h 359"/>
                <a:gd name="T18" fmla="*/ 143 w 308"/>
                <a:gd name="T19" fmla="*/ 95 h 359"/>
                <a:gd name="T20" fmla="*/ 143 w 308"/>
                <a:gd name="T21" fmla="*/ 95 h 359"/>
                <a:gd name="T22" fmla="*/ 143 w 308"/>
                <a:gd name="T23" fmla="*/ 136 h 359"/>
                <a:gd name="T24" fmla="*/ 125 w 308"/>
                <a:gd name="T25" fmla="*/ 183 h 359"/>
                <a:gd name="T26" fmla="*/ 89 w 308"/>
                <a:gd name="T27" fmla="*/ 220 h 359"/>
                <a:gd name="T28" fmla="*/ 44 w 308"/>
                <a:gd name="T29" fmla="*/ 224 h 359"/>
                <a:gd name="T30" fmla="*/ 44 w 308"/>
                <a:gd name="T31" fmla="*/ 224 h 359"/>
                <a:gd name="T32" fmla="*/ 62 w 308"/>
                <a:gd name="T33" fmla="*/ 268 h 359"/>
                <a:gd name="T34" fmla="*/ 62 w 308"/>
                <a:gd name="T35" fmla="*/ 305 h 359"/>
                <a:gd name="T36" fmla="*/ 40 w 308"/>
                <a:gd name="T37" fmla="*/ 339 h 359"/>
                <a:gd name="T38" fmla="*/ 0 w 308"/>
                <a:gd name="T39" fmla="*/ 359 h 35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8"/>
                <a:gd name="T61" fmla="*/ 0 h 359"/>
                <a:gd name="T62" fmla="*/ 308 w 308"/>
                <a:gd name="T63" fmla="*/ 359 h 359"/>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8" h="359">
                  <a:moveTo>
                    <a:pt x="308" y="0"/>
                  </a:moveTo>
                  <a:lnTo>
                    <a:pt x="308" y="0"/>
                  </a:lnTo>
                  <a:lnTo>
                    <a:pt x="304" y="34"/>
                  </a:lnTo>
                  <a:lnTo>
                    <a:pt x="295" y="61"/>
                  </a:lnTo>
                  <a:lnTo>
                    <a:pt x="272" y="81"/>
                  </a:lnTo>
                  <a:lnTo>
                    <a:pt x="246" y="95"/>
                  </a:lnTo>
                  <a:lnTo>
                    <a:pt x="219" y="105"/>
                  </a:lnTo>
                  <a:lnTo>
                    <a:pt x="192" y="108"/>
                  </a:lnTo>
                  <a:lnTo>
                    <a:pt x="165" y="105"/>
                  </a:lnTo>
                  <a:lnTo>
                    <a:pt x="143" y="95"/>
                  </a:lnTo>
                  <a:lnTo>
                    <a:pt x="143" y="136"/>
                  </a:lnTo>
                  <a:lnTo>
                    <a:pt x="125" y="183"/>
                  </a:lnTo>
                  <a:lnTo>
                    <a:pt x="89" y="220"/>
                  </a:lnTo>
                  <a:lnTo>
                    <a:pt x="44" y="224"/>
                  </a:lnTo>
                  <a:lnTo>
                    <a:pt x="62" y="268"/>
                  </a:lnTo>
                  <a:lnTo>
                    <a:pt x="62" y="305"/>
                  </a:lnTo>
                  <a:lnTo>
                    <a:pt x="40" y="339"/>
                  </a:lnTo>
                  <a:lnTo>
                    <a:pt x="0" y="359"/>
                  </a:lnTo>
                </a:path>
              </a:pathLst>
            </a:custGeom>
            <a:noFill/>
            <a:ln w="0">
              <a:solidFill>
                <a:srgbClr val="000000"/>
              </a:solidFill>
              <a:round/>
              <a:headEnd/>
              <a:tailEnd/>
            </a:ln>
          </p:spPr>
          <p:txBody>
            <a:bodyPr/>
            <a:lstStyle/>
            <a:p>
              <a:endParaRPr lang="en-US" sz="2400"/>
            </a:p>
          </p:txBody>
        </p:sp>
        <p:sp>
          <p:nvSpPr>
            <p:cNvPr id="50266" name="Freeform 19"/>
            <p:cNvSpPr>
              <a:spLocks/>
            </p:cNvSpPr>
            <p:nvPr/>
          </p:nvSpPr>
          <p:spPr bwMode="auto">
            <a:xfrm>
              <a:off x="2256" y="1263"/>
              <a:ext cx="1969" cy="1395"/>
            </a:xfrm>
            <a:custGeom>
              <a:avLst/>
              <a:gdLst>
                <a:gd name="T0" fmla="*/ 0 w 1969"/>
                <a:gd name="T1" fmla="*/ 27 h 1395"/>
                <a:gd name="T2" fmla="*/ 0 w 1969"/>
                <a:gd name="T3" fmla="*/ 27 h 1395"/>
                <a:gd name="T4" fmla="*/ 27 w 1969"/>
                <a:gd name="T5" fmla="*/ 61 h 1395"/>
                <a:gd name="T6" fmla="*/ 85 w 1969"/>
                <a:gd name="T7" fmla="*/ 88 h 1395"/>
                <a:gd name="T8" fmla="*/ 166 w 1969"/>
                <a:gd name="T9" fmla="*/ 105 h 1395"/>
                <a:gd name="T10" fmla="*/ 264 w 1969"/>
                <a:gd name="T11" fmla="*/ 111 h 1395"/>
                <a:gd name="T12" fmla="*/ 367 w 1969"/>
                <a:gd name="T13" fmla="*/ 108 h 1395"/>
                <a:gd name="T14" fmla="*/ 470 w 1969"/>
                <a:gd name="T15" fmla="*/ 88 h 1395"/>
                <a:gd name="T16" fmla="*/ 560 w 1969"/>
                <a:gd name="T17" fmla="*/ 50 h 1395"/>
                <a:gd name="T18" fmla="*/ 636 w 1969"/>
                <a:gd name="T19" fmla="*/ 0 h 1395"/>
                <a:gd name="T20" fmla="*/ 636 w 1969"/>
                <a:gd name="T21" fmla="*/ 0 h 1395"/>
                <a:gd name="T22" fmla="*/ 649 w 1969"/>
                <a:gd name="T23" fmla="*/ 40 h 1395"/>
                <a:gd name="T24" fmla="*/ 685 w 1969"/>
                <a:gd name="T25" fmla="*/ 71 h 1395"/>
                <a:gd name="T26" fmla="*/ 743 w 1969"/>
                <a:gd name="T27" fmla="*/ 91 h 1395"/>
                <a:gd name="T28" fmla="*/ 815 w 1969"/>
                <a:gd name="T29" fmla="*/ 101 h 1395"/>
                <a:gd name="T30" fmla="*/ 895 w 1969"/>
                <a:gd name="T31" fmla="*/ 105 h 1395"/>
                <a:gd name="T32" fmla="*/ 980 w 1969"/>
                <a:gd name="T33" fmla="*/ 91 h 1395"/>
                <a:gd name="T34" fmla="*/ 1065 w 1969"/>
                <a:gd name="T35" fmla="*/ 67 h 1395"/>
                <a:gd name="T36" fmla="*/ 1146 w 1969"/>
                <a:gd name="T37" fmla="*/ 33 h 1395"/>
                <a:gd name="T38" fmla="*/ 1146 w 1969"/>
                <a:gd name="T39" fmla="*/ 33 h 1395"/>
                <a:gd name="T40" fmla="*/ 1159 w 1969"/>
                <a:gd name="T41" fmla="*/ 50 h 1395"/>
                <a:gd name="T42" fmla="*/ 1186 w 1969"/>
                <a:gd name="T43" fmla="*/ 67 h 1395"/>
                <a:gd name="T44" fmla="*/ 1213 w 1969"/>
                <a:gd name="T45" fmla="*/ 81 h 1395"/>
                <a:gd name="T46" fmla="*/ 1248 w 1969"/>
                <a:gd name="T47" fmla="*/ 94 h 1395"/>
                <a:gd name="T48" fmla="*/ 1289 w 1969"/>
                <a:gd name="T49" fmla="*/ 108 h 1395"/>
                <a:gd name="T50" fmla="*/ 1333 w 1969"/>
                <a:gd name="T51" fmla="*/ 115 h 1395"/>
                <a:gd name="T52" fmla="*/ 1387 w 1969"/>
                <a:gd name="T53" fmla="*/ 125 h 1395"/>
                <a:gd name="T54" fmla="*/ 1441 w 1969"/>
                <a:gd name="T55" fmla="*/ 128 h 1395"/>
                <a:gd name="T56" fmla="*/ 1499 w 1969"/>
                <a:gd name="T57" fmla="*/ 132 h 1395"/>
                <a:gd name="T58" fmla="*/ 1562 w 1969"/>
                <a:gd name="T59" fmla="*/ 132 h 1395"/>
                <a:gd name="T60" fmla="*/ 1624 w 1969"/>
                <a:gd name="T61" fmla="*/ 132 h 1395"/>
                <a:gd name="T62" fmla="*/ 1691 w 1969"/>
                <a:gd name="T63" fmla="*/ 125 h 1395"/>
                <a:gd name="T64" fmla="*/ 1758 w 1969"/>
                <a:gd name="T65" fmla="*/ 118 h 1395"/>
                <a:gd name="T66" fmla="*/ 1830 w 1969"/>
                <a:gd name="T67" fmla="*/ 105 h 1395"/>
                <a:gd name="T68" fmla="*/ 1897 w 1969"/>
                <a:gd name="T69" fmla="*/ 91 h 1395"/>
                <a:gd name="T70" fmla="*/ 1969 w 1969"/>
                <a:gd name="T71" fmla="*/ 71 h 1395"/>
                <a:gd name="T72" fmla="*/ 1969 w 1969"/>
                <a:gd name="T73" fmla="*/ 71 h 1395"/>
                <a:gd name="T74" fmla="*/ 1861 w 1969"/>
                <a:gd name="T75" fmla="*/ 118 h 1395"/>
                <a:gd name="T76" fmla="*/ 1745 w 1969"/>
                <a:gd name="T77" fmla="*/ 179 h 1395"/>
                <a:gd name="T78" fmla="*/ 1629 w 1969"/>
                <a:gd name="T79" fmla="*/ 254 h 1395"/>
                <a:gd name="T80" fmla="*/ 1512 w 1969"/>
                <a:gd name="T81" fmla="*/ 335 h 1395"/>
                <a:gd name="T82" fmla="*/ 1396 w 1969"/>
                <a:gd name="T83" fmla="*/ 423 h 1395"/>
                <a:gd name="T84" fmla="*/ 1280 w 1969"/>
                <a:gd name="T85" fmla="*/ 518 h 1395"/>
                <a:gd name="T86" fmla="*/ 1168 w 1969"/>
                <a:gd name="T87" fmla="*/ 619 h 1395"/>
                <a:gd name="T88" fmla="*/ 1061 w 1969"/>
                <a:gd name="T89" fmla="*/ 721 h 1395"/>
                <a:gd name="T90" fmla="*/ 962 w 1969"/>
                <a:gd name="T91" fmla="*/ 823 h 1395"/>
                <a:gd name="T92" fmla="*/ 873 w 1969"/>
                <a:gd name="T93" fmla="*/ 924 h 1395"/>
                <a:gd name="T94" fmla="*/ 797 w 1969"/>
                <a:gd name="T95" fmla="*/ 1019 h 1395"/>
                <a:gd name="T96" fmla="*/ 730 w 1969"/>
                <a:gd name="T97" fmla="*/ 1114 h 1395"/>
                <a:gd name="T98" fmla="*/ 676 w 1969"/>
                <a:gd name="T99" fmla="*/ 1198 h 1395"/>
                <a:gd name="T100" fmla="*/ 640 w 1969"/>
                <a:gd name="T101" fmla="*/ 1276 h 1395"/>
                <a:gd name="T102" fmla="*/ 627 w 1969"/>
                <a:gd name="T103" fmla="*/ 1341 h 1395"/>
                <a:gd name="T104" fmla="*/ 627 w 1969"/>
                <a:gd name="T105" fmla="*/ 1395 h 1395"/>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69"/>
                <a:gd name="T160" fmla="*/ 0 h 1395"/>
                <a:gd name="T161" fmla="*/ 1969 w 1969"/>
                <a:gd name="T162" fmla="*/ 1395 h 1395"/>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69" h="1395">
                  <a:moveTo>
                    <a:pt x="0" y="27"/>
                  </a:moveTo>
                  <a:lnTo>
                    <a:pt x="0" y="27"/>
                  </a:lnTo>
                  <a:lnTo>
                    <a:pt x="27" y="61"/>
                  </a:lnTo>
                  <a:lnTo>
                    <a:pt x="85" y="88"/>
                  </a:lnTo>
                  <a:lnTo>
                    <a:pt x="166" y="105"/>
                  </a:lnTo>
                  <a:lnTo>
                    <a:pt x="264" y="111"/>
                  </a:lnTo>
                  <a:lnTo>
                    <a:pt x="367" y="108"/>
                  </a:lnTo>
                  <a:lnTo>
                    <a:pt x="470" y="88"/>
                  </a:lnTo>
                  <a:lnTo>
                    <a:pt x="560" y="50"/>
                  </a:lnTo>
                  <a:lnTo>
                    <a:pt x="636" y="0"/>
                  </a:lnTo>
                  <a:lnTo>
                    <a:pt x="649" y="40"/>
                  </a:lnTo>
                  <a:lnTo>
                    <a:pt x="685" y="71"/>
                  </a:lnTo>
                  <a:lnTo>
                    <a:pt x="743" y="91"/>
                  </a:lnTo>
                  <a:lnTo>
                    <a:pt x="815" y="101"/>
                  </a:lnTo>
                  <a:lnTo>
                    <a:pt x="895" y="105"/>
                  </a:lnTo>
                  <a:lnTo>
                    <a:pt x="980" y="91"/>
                  </a:lnTo>
                  <a:lnTo>
                    <a:pt x="1065" y="67"/>
                  </a:lnTo>
                  <a:lnTo>
                    <a:pt x="1146" y="33"/>
                  </a:lnTo>
                  <a:lnTo>
                    <a:pt x="1159" y="50"/>
                  </a:lnTo>
                  <a:lnTo>
                    <a:pt x="1186" y="67"/>
                  </a:lnTo>
                  <a:lnTo>
                    <a:pt x="1213" y="81"/>
                  </a:lnTo>
                  <a:lnTo>
                    <a:pt x="1248" y="94"/>
                  </a:lnTo>
                  <a:lnTo>
                    <a:pt x="1289" y="108"/>
                  </a:lnTo>
                  <a:lnTo>
                    <a:pt x="1333" y="115"/>
                  </a:lnTo>
                  <a:lnTo>
                    <a:pt x="1387" y="125"/>
                  </a:lnTo>
                  <a:lnTo>
                    <a:pt x="1441" y="128"/>
                  </a:lnTo>
                  <a:lnTo>
                    <a:pt x="1499" y="132"/>
                  </a:lnTo>
                  <a:lnTo>
                    <a:pt x="1562" y="132"/>
                  </a:lnTo>
                  <a:lnTo>
                    <a:pt x="1624" y="132"/>
                  </a:lnTo>
                  <a:lnTo>
                    <a:pt x="1691" y="125"/>
                  </a:lnTo>
                  <a:lnTo>
                    <a:pt x="1758" y="118"/>
                  </a:lnTo>
                  <a:lnTo>
                    <a:pt x="1830" y="105"/>
                  </a:lnTo>
                  <a:lnTo>
                    <a:pt x="1897" y="91"/>
                  </a:lnTo>
                  <a:lnTo>
                    <a:pt x="1969" y="71"/>
                  </a:lnTo>
                  <a:lnTo>
                    <a:pt x="1861" y="118"/>
                  </a:lnTo>
                  <a:lnTo>
                    <a:pt x="1745" y="179"/>
                  </a:lnTo>
                  <a:lnTo>
                    <a:pt x="1629" y="254"/>
                  </a:lnTo>
                  <a:lnTo>
                    <a:pt x="1512" y="335"/>
                  </a:lnTo>
                  <a:lnTo>
                    <a:pt x="1396" y="423"/>
                  </a:lnTo>
                  <a:lnTo>
                    <a:pt x="1280" y="518"/>
                  </a:lnTo>
                  <a:lnTo>
                    <a:pt x="1168" y="619"/>
                  </a:lnTo>
                  <a:lnTo>
                    <a:pt x="1061" y="721"/>
                  </a:lnTo>
                  <a:lnTo>
                    <a:pt x="962" y="823"/>
                  </a:lnTo>
                  <a:lnTo>
                    <a:pt x="873" y="924"/>
                  </a:lnTo>
                  <a:lnTo>
                    <a:pt x="797" y="1019"/>
                  </a:lnTo>
                  <a:lnTo>
                    <a:pt x="730" y="1114"/>
                  </a:lnTo>
                  <a:lnTo>
                    <a:pt x="676" y="1198"/>
                  </a:lnTo>
                  <a:lnTo>
                    <a:pt x="640" y="1276"/>
                  </a:lnTo>
                  <a:lnTo>
                    <a:pt x="627" y="1341"/>
                  </a:lnTo>
                  <a:lnTo>
                    <a:pt x="627" y="1395"/>
                  </a:lnTo>
                </a:path>
              </a:pathLst>
            </a:custGeom>
            <a:noFill/>
            <a:ln w="0">
              <a:solidFill>
                <a:srgbClr val="000000"/>
              </a:solidFill>
              <a:round/>
              <a:headEnd/>
              <a:tailEnd/>
            </a:ln>
          </p:spPr>
          <p:txBody>
            <a:bodyPr/>
            <a:lstStyle/>
            <a:p>
              <a:endParaRPr lang="en-US" sz="2400"/>
            </a:p>
          </p:txBody>
        </p:sp>
        <p:sp>
          <p:nvSpPr>
            <p:cNvPr id="50267" name="Freeform 20"/>
            <p:cNvSpPr>
              <a:spLocks/>
            </p:cNvSpPr>
            <p:nvPr/>
          </p:nvSpPr>
          <p:spPr bwMode="auto">
            <a:xfrm>
              <a:off x="2677" y="1263"/>
              <a:ext cx="725" cy="1395"/>
            </a:xfrm>
            <a:custGeom>
              <a:avLst/>
              <a:gdLst>
                <a:gd name="T0" fmla="*/ 725 w 725"/>
                <a:gd name="T1" fmla="*/ 33 h 1395"/>
                <a:gd name="T2" fmla="*/ 725 w 725"/>
                <a:gd name="T3" fmla="*/ 33 h 1395"/>
                <a:gd name="T4" fmla="*/ 590 w 725"/>
                <a:gd name="T5" fmla="*/ 186 h 1395"/>
                <a:gd name="T6" fmla="*/ 470 w 725"/>
                <a:gd name="T7" fmla="*/ 359 h 1395"/>
                <a:gd name="T8" fmla="*/ 367 w 725"/>
                <a:gd name="T9" fmla="*/ 545 h 1395"/>
                <a:gd name="T10" fmla="*/ 282 w 725"/>
                <a:gd name="T11" fmla="*/ 738 h 1395"/>
                <a:gd name="T12" fmla="*/ 224 w 725"/>
                <a:gd name="T13" fmla="*/ 928 h 1395"/>
                <a:gd name="T14" fmla="*/ 188 w 725"/>
                <a:gd name="T15" fmla="*/ 1107 h 1395"/>
                <a:gd name="T16" fmla="*/ 183 w 725"/>
                <a:gd name="T17" fmla="*/ 1263 h 1395"/>
                <a:gd name="T18" fmla="*/ 206 w 725"/>
                <a:gd name="T19" fmla="*/ 1395 h 1395"/>
                <a:gd name="T20" fmla="*/ 206 w 725"/>
                <a:gd name="T21" fmla="*/ 1395 h 1395"/>
                <a:gd name="T22" fmla="*/ 152 w 725"/>
                <a:gd name="T23" fmla="*/ 1303 h 1395"/>
                <a:gd name="T24" fmla="*/ 94 w 725"/>
                <a:gd name="T25" fmla="*/ 1161 h 1395"/>
                <a:gd name="T26" fmla="*/ 45 w 725"/>
                <a:gd name="T27" fmla="*/ 985 h 1395"/>
                <a:gd name="T28" fmla="*/ 9 w 725"/>
                <a:gd name="T29" fmla="*/ 789 h 1395"/>
                <a:gd name="T30" fmla="*/ 0 w 725"/>
                <a:gd name="T31" fmla="*/ 579 h 1395"/>
                <a:gd name="T32" fmla="*/ 22 w 725"/>
                <a:gd name="T33" fmla="*/ 369 h 1395"/>
                <a:gd name="T34" fmla="*/ 94 w 725"/>
                <a:gd name="T35" fmla="*/ 172 h 1395"/>
                <a:gd name="T36" fmla="*/ 215 w 725"/>
                <a:gd name="T37" fmla="*/ 0 h 139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725"/>
                <a:gd name="T58" fmla="*/ 0 h 1395"/>
                <a:gd name="T59" fmla="*/ 725 w 725"/>
                <a:gd name="T60" fmla="*/ 1395 h 139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725" h="1395">
                  <a:moveTo>
                    <a:pt x="725" y="33"/>
                  </a:moveTo>
                  <a:lnTo>
                    <a:pt x="725" y="33"/>
                  </a:lnTo>
                  <a:lnTo>
                    <a:pt x="590" y="186"/>
                  </a:lnTo>
                  <a:lnTo>
                    <a:pt x="470" y="359"/>
                  </a:lnTo>
                  <a:lnTo>
                    <a:pt x="367" y="545"/>
                  </a:lnTo>
                  <a:lnTo>
                    <a:pt x="282" y="738"/>
                  </a:lnTo>
                  <a:lnTo>
                    <a:pt x="224" y="928"/>
                  </a:lnTo>
                  <a:lnTo>
                    <a:pt x="188" y="1107"/>
                  </a:lnTo>
                  <a:lnTo>
                    <a:pt x="183" y="1263"/>
                  </a:lnTo>
                  <a:lnTo>
                    <a:pt x="206" y="1395"/>
                  </a:lnTo>
                  <a:lnTo>
                    <a:pt x="152" y="1303"/>
                  </a:lnTo>
                  <a:lnTo>
                    <a:pt x="94" y="1161"/>
                  </a:lnTo>
                  <a:lnTo>
                    <a:pt x="45" y="985"/>
                  </a:lnTo>
                  <a:lnTo>
                    <a:pt x="9" y="789"/>
                  </a:lnTo>
                  <a:lnTo>
                    <a:pt x="0" y="579"/>
                  </a:lnTo>
                  <a:lnTo>
                    <a:pt x="22" y="369"/>
                  </a:lnTo>
                  <a:lnTo>
                    <a:pt x="94" y="172"/>
                  </a:lnTo>
                  <a:lnTo>
                    <a:pt x="215" y="0"/>
                  </a:lnTo>
                </a:path>
              </a:pathLst>
            </a:custGeom>
            <a:noFill/>
            <a:ln w="0">
              <a:solidFill>
                <a:srgbClr val="000000"/>
              </a:solidFill>
              <a:round/>
              <a:headEnd/>
              <a:tailEnd/>
            </a:ln>
          </p:spPr>
          <p:txBody>
            <a:bodyPr/>
            <a:lstStyle/>
            <a:p>
              <a:endParaRPr lang="en-US" sz="2400"/>
            </a:p>
          </p:txBody>
        </p:sp>
        <p:sp>
          <p:nvSpPr>
            <p:cNvPr id="50268" name="Freeform 21"/>
            <p:cNvSpPr>
              <a:spLocks/>
            </p:cNvSpPr>
            <p:nvPr/>
          </p:nvSpPr>
          <p:spPr bwMode="auto">
            <a:xfrm>
              <a:off x="2310" y="1574"/>
              <a:ext cx="1364" cy="122"/>
            </a:xfrm>
            <a:custGeom>
              <a:avLst/>
              <a:gdLst>
                <a:gd name="T0" fmla="*/ 1364 w 1364"/>
                <a:gd name="T1" fmla="*/ 98 h 122"/>
                <a:gd name="T2" fmla="*/ 1364 w 1364"/>
                <a:gd name="T3" fmla="*/ 98 h 122"/>
                <a:gd name="T4" fmla="*/ 1311 w 1364"/>
                <a:gd name="T5" fmla="*/ 115 h 122"/>
                <a:gd name="T6" fmla="*/ 1239 w 1364"/>
                <a:gd name="T7" fmla="*/ 122 h 122"/>
                <a:gd name="T8" fmla="*/ 1150 w 1364"/>
                <a:gd name="T9" fmla="*/ 122 h 122"/>
                <a:gd name="T10" fmla="*/ 1060 w 1364"/>
                <a:gd name="T11" fmla="*/ 115 h 122"/>
                <a:gd name="T12" fmla="*/ 975 w 1364"/>
                <a:gd name="T13" fmla="*/ 98 h 122"/>
                <a:gd name="T14" fmla="*/ 904 w 1364"/>
                <a:gd name="T15" fmla="*/ 75 h 122"/>
                <a:gd name="T16" fmla="*/ 863 w 1364"/>
                <a:gd name="T17" fmla="*/ 41 h 122"/>
                <a:gd name="T18" fmla="*/ 859 w 1364"/>
                <a:gd name="T19" fmla="*/ 0 h 122"/>
                <a:gd name="T20" fmla="*/ 859 w 1364"/>
                <a:gd name="T21" fmla="*/ 0 h 122"/>
                <a:gd name="T22" fmla="*/ 814 w 1364"/>
                <a:gd name="T23" fmla="*/ 27 h 122"/>
                <a:gd name="T24" fmla="*/ 752 w 1364"/>
                <a:gd name="T25" fmla="*/ 58 h 122"/>
                <a:gd name="T26" fmla="*/ 671 w 1364"/>
                <a:gd name="T27" fmla="*/ 81 h 122"/>
                <a:gd name="T28" fmla="*/ 591 w 1364"/>
                <a:gd name="T29" fmla="*/ 98 h 122"/>
                <a:gd name="T30" fmla="*/ 510 w 1364"/>
                <a:gd name="T31" fmla="*/ 109 h 122"/>
                <a:gd name="T32" fmla="*/ 447 w 1364"/>
                <a:gd name="T33" fmla="*/ 105 h 122"/>
                <a:gd name="T34" fmla="*/ 403 w 1364"/>
                <a:gd name="T35" fmla="*/ 92 h 122"/>
                <a:gd name="T36" fmla="*/ 394 w 1364"/>
                <a:gd name="T37" fmla="*/ 58 h 122"/>
                <a:gd name="T38" fmla="*/ 394 w 1364"/>
                <a:gd name="T39" fmla="*/ 58 h 122"/>
                <a:gd name="T40" fmla="*/ 362 w 1364"/>
                <a:gd name="T41" fmla="*/ 85 h 122"/>
                <a:gd name="T42" fmla="*/ 313 w 1364"/>
                <a:gd name="T43" fmla="*/ 105 h 122"/>
                <a:gd name="T44" fmla="*/ 260 w 1364"/>
                <a:gd name="T45" fmla="*/ 119 h 122"/>
                <a:gd name="T46" fmla="*/ 197 w 1364"/>
                <a:gd name="T47" fmla="*/ 122 h 122"/>
                <a:gd name="T48" fmla="*/ 134 w 1364"/>
                <a:gd name="T49" fmla="*/ 122 h 122"/>
                <a:gd name="T50" fmla="*/ 76 w 1364"/>
                <a:gd name="T51" fmla="*/ 109 h 122"/>
                <a:gd name="T52" fmla="*/ 31 w 1364"/>
                <a:gd name="T53" fmla="*/ 92 h 122"/>
                <a:gd name="T54" fmla="*/ 0 w 1364"/>
                <a:gd name="T55" fmla="*/ 61 h 12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364"/>
                <a:gd name="T85" fmla="*/ 0 h 122"/>
                <a:gd name="T86" fmla="*/ 1364 w 1364"/>
                <a:gd name="T87" fmla="*/ 122 h 122"/>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364" h="122">
                  <a:moveTo>
                    <a:pt x="1364" y="98"/>
                  </a:moveTo>
                  <a:lnTo>
                    <a:pt x="1364" y="98"/>
                  </a:lnTo>
                  <a:lnTo>
                    <a:pt x="1311" y="115"/>
                  </a:lnTo>
                  <a:lnTo>
                    <a:pt x="1239" y="122"/>
                  </a:lnTo>
                  <a:lnTo>
                    <a:pt x="1150" y="122"/>
                  </a:lnTo>
                  <a:lnTo>
                    <a:pt x="1060" y="115"/>
                  </a:lnTo>
                  <a:lnTo>
                    <a:pt x="975" y="98"/>
                  </a:lnTo>
                  <a:lnTo>
                    <a:pt x="904" y="75"/>
                  </a:lnTo>
                  <a:lnTo>
                    <a:pt x="863" y="41"/>
                  </a:lnTo>
                  <a:lnTo>
                    <a:pt x="859" y="0"/>
                  </a:lnTo>
                  <a:lnTo>
                    <a:pt x="814" y="27"/>
                  </a:lnTo>
                  <a:lnTo>
                    <a:pt x="752" y="58"/>
                  </a:lnTo>
                  <a:lnTo>
                    <a:pt x="671" y="81"/>
                  </a:lnTo>
                  <a:lnTo>
                    <a:pt x="591" y="98"/>
                  </a:lnTo>
                  <a:lnTo>
                    <a:pt x="510" y="109"/>
                  </a:lnTo>
                  <a:lnTo>
                    <a:pt x="447" y="105"/>
                  </a:lnTo>
                  <a:lnTo>
                    <a:pt x="403" y="92"/>
                  </a:lnTo>
                  <a:lnTo>
                    <a:pt x="394" y="58"/>
                  </a:lnTo>
                  <a:lnTo>
                    <a:pt x="362" y="85"/>
                  </a:lnTo>
                  <a:lnTo>
                    <a:pt x="313" y="105"/>
                  </a:lnTo>
                  <a:lnTo>
                    <a:pt x="260" y="119"/>
                  </a:lnTo>
                  <a:lnTo>
                    <a:pt x="197" y="122"/>
                  </a:lnTo>
                  <a:lnTo>
                    <a:pt x="134" y="122"/>
                  </a:lnTo>
                  <a:lnTo>
                    <a:pt x="76" y="109"/>
                  </a:lnTo>
                  <a:lnTo>
                    <a:pt x="31" y="92"/>
                  </a:lnTo>
                  <a:lnTo>
                    <a:pt x="0" y="61"/>
                  </a:lnTo>
                </a:path>
              </a:pathLst>
            </a:custGeom>
            <a:noFill/>
            <a:ln w="0">
              <a:solidFill>
                <a:srgbClr val="000000"/>
              </a:solidFill>
              <a:round/>
              <a:headEnd/>
              <a:tailEnd/>
            </a:ln>
          </p:spPr>
          <p:txBody>
            <a:bodyPr/>
            <a:lstStyle/>
            <a:p>
              <a:endParaRPr lang="en-US" sz="2400"/>
            </a:p>
          </p:txBody>
        </p:sp>
        <p:sp>
          <p:nvSpPr>
            <p:cNvPr id="50269" name="Freeform 22"/>
            <p:cNvSpPr>
              <a:spLocks/>
            </p:cNvSpPr>
            <p:nvPr/>
          </p:nvSpPr>
          <p:spPr bwMode="auto">
            <a:xfrm>
              <a:off x="2408" y="1869"/>
              <a:ext cx="958" cy="152"/>
            </a:xfrm>
            <a:custGeom>
              <a:avLst/>
              <a:gdLst>
                <a:gd name="T0" fmla="*/ 0 w 958"/>
                <a:gd name="T1" fmla="*/ 78 h 152"/>
                <a:gd name="T2" fmla="*/ 0 w 958"/>
                <a:gd name="T3" fmla="*/ 78 h 152"/>
                <a:gd name="T4" fmla="*/ 36 w 958"/>
                <a:gd name="T5" fmla="*/ 118 h 152"/>
                <a:gd name="T6" fmla="*/ 81 w 958"/>
                <a:gd name="T7" fmla="*/ 142 h 152"/>
                <a:gd name="T8" fmla="*/ 121 w 958"/>
                <a:gd name="T9" fmla="*/ 152 h 152"/>
                <a:gd name="T10" fmla="*/ 166 w 958"/>
                <a:gd name="T11" fmla="*/ 152 h 152"/>
                <a:gd name="T12" fmla="*/ 206 w 958"/>
                <a:gd name="T13" fmla="*/ 142 h 152"/>
                <a:gd name="T14" fmla="*/ 238 w 958"/>
                <a:gd name="T15" fmla="*/ 125 h 152"/>
                <a:gd name="T16" fmla="*/ 264 w 958"/>
                <a:gd name="T17" fmla="*/ 98 h 152"/>
                <a:gd name="T18" fmla="*/ 278 w 958"/>
                <a:gd name="T19" fmla="*/ 71 h 152"/>
                <a:gd name="T20" fmla="*/ 278 w 958"/>
                <a:gd name="T21" fmla="*/ 71 h 152"/>
                <a:gd name="T22" fmla="*/ 309 w 958"/>
                <a:gd name="T23" fmla="*/ 95 h 152"/>
                <a:gd name="T24" fmla="*/ 349 w 958"/>
                <a:gd name="T25" fmla="*/ 105 h 152"/>
                <a:gd name="T26" fmla="*/ 390 w 958"/>
                <a:gd name="T27" fmla="*/ 105 h 152"/>
                <a:gd name="T28" fmla="*/ 439 w 958"/>
                <a:gd name="T29" fmla="*/ 95 h 152"/>
                <a:gd name="T30" fmla="*/ 484 w 958"/>
                <a:gd name="T31" fmla="*/ 81 h 152"/>
                <a:gd name="T32" fmla="*/ 528 w 958"/>
                <a:gd name="T33" fmla="*/ 57 h 152"/>
                <a:gd name="T34" fmla="*/ 569 w 958"/>
                <a:gd name="T35" fmla="*/ 30 h 152"/>
                <a:gd name="T36" fmla="*/ 604 w 958"/>
                <a:gd name="T37" fmla="*/ 0 h 152"/>
                <a:gd name="T38" fmla="*/ 604 w 958"/>
                <a:gd name="T39" fmla="*/ 0 h 152"/>
                <a:gd name="T40" fmla="*/ 627 w 958"/>
                <a:gd name="T41" fmla="*/ 34 h 152"/>
                <a:gd name="T42" fmla="*/ 658 w 958"/>
                <a:gd name="T43" fmla="*/ 64 h 152"/>
                <a:gd name="T44" fmla="*/ 703 w 958"/>
                <a:gd name="T45" fmla="*/ 84 h 152"/>
                <a:gd name="T46" fmla="*/ 756 w 958"/>
                <a:gd name="T47" fmla="*/ 98 h 152"/>
                <a:gd name="T48" fmla="*/ 810 w 958"/>
                <a:gd name="T49" fmla="*/ 105 h 152"/>
                <a:gd name="T50" fmla="*/ 864 w 958"/>
                <a:gd name="T51" fmla="*/ 101 h 152"/>
                <a:gd name="T52" fmla="*/ 913 w 958"/>
                <a:gd name="T53" fmla="*/ 91 h 152"/>
                <a:gd name="T54" fmla="*/ 958 w 958"/>
                <a:gd name="T55" fmla="*/ 71 h 15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58"/>
                <a:gd name="T85" fmla="*/ 0 h 152"/>
                <a:gd name="T86" fmla="*/ 958 w 958"/>
                <a:gd name="T87" fmla="*/ 152 h 152"/>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58" h="152">
                  <a:moveTo>
                    <a:pt x="0" y="78"/>
                  </a:moveTo>
                  <a:lnTo>
                    <a:pt x="0" y="78"/>
                  </a:lnTo>
                  <a:lnTo>
                    <a:pt x="36" y="118"/>
                  </a:lnTo>
                  <a:lnTo>
                    <a:pt x="81" y="142"/>
                  </a:lnTo>
                  <a:lnTo>
                    <a:pt x="121" y="152"/>
                  </a:lnTo>
                  <a:lnTo>
                    <a:pt x="166" y="152"/>
                  </a:lnTo>
                  <a:lnTo>
                    <a:pt x="206" y="142"/>
                  </a:lnTo>
                  <a:lnTo>
                    <a:pt x="238" y="125"/>
                  </a:lnTo>
                  <a:lnTo>
                    <a:pt x="264" y="98"/>
                  </a:lnTo>
                  <a:lnTo>
                    <a:pt x="278" y="71"/>
                  </a:lnTo>
                  <a:lnTo>
                    <a:pt x="309" y="95"/>
                  </a:lnTo>
                  <a:lnTo>
                    <a:pt x="349" y="105"/>
                  </a:lnTo>
                  <a:lnTo>
                    <a:pt x="390" y="105"/>
                  </a:lnTo>
                  <a:lnTo>
                    <a:pt x="439" y="95"/>
                  </a:lnTo>
                  <a:lnTo>
                    <a:pt x="484" y="81"/>
                  </a:lnTo>
                  <a:lnTo>
                    <a:pt x="528" y="57"/>
                  </a:lnTo>
                  <a:lnTo>
                    <a:pt x="569" y="30"/>
                  </a:lnTo>
                  <a:lnTo>
                    <a:pt x="604" y="0"/>
                  </a:lnTo>
                  <a:lnTo>
                    <a:pt x="627" y="34"/>
                  </a:lnTo>
                  <a:lnTo>
                    <a:pt x="658" y="64"/>
                  </a:lnTo>
                  <a:lnTo>
                    <a:pt x="703" y="84"/>
                  </a:lnTo>
                  <a:lnTo>
                    <a:pt x="756" y="98"/>
                  </a:lnTo>
                  <a:lnTo>
                    <a:pt x="810" y="105"/>
                  </a:lnTo>
                  <a:lnTo>
                    <a:pt x="864" y="101"/>
                  </a:lnTo>
                  <a:lnTo>
                    <a:pt x="913" y="91"/>
                  </a:lnTo>
                  <a:lnTo>
                    <a:pt x="958" y="71"/>
                  </a:lnTo>
                </a:path>
              </a:pathLst>
            </a:custGeom>
            <a:noFill/>
            <a:ln w="0">
              <a:solidFill>
                <a:srgbClr val="000000"/>
              </a:solidFill>
              <a:round/>
              <a:headEnd/>
              <a:tailEnd/>
            </a:ln>
          </p:spPr>
          <p:txBody>
            <a:bodyPr/>
            <a:lstStyle/>
            <a:p>
              <a:endParaRPr lang="en-US" sz="2400"/>
            </a:p>
          </p:txBody>
        </p:sp>
        <p:sp>
          <p:nvSpPr>
            <p:cNvPr id="50270" name="Freeform 23"/>
            <p:cNvSpPr>
              <a:spLocks/>
            </p:cNvSpPr>
            <p:nvPr/>
          </p:nvSpPr>
          <p:spPr bwMode="auto">
            <a:xfrm>
              <a:off x="2543" y="2177"/>
              <a:ext cx="563" cy="78"/>
            </a:xfrm>
            <a:custGeom>
              <a:avLst/>
              <a:gdLst>
                <a:gd name="T0" fmla="*/ 563 w 563"/>
                <a:gd name="T1" fmla="*/ 44 h 78"/>
                <a:gd name="T2" fmla="*/ 563 w 563"/>
                <a:gd name="T3" fmla="*/ 44 h 78"/>
                <a:gd name="T4" fmla="*/ 528 w 563"/>
                <a:gd name="T5" fmla="*/ 61 h 78"/>
                <a:gd name="T6" fmla="*/ 492 w 563"/>
                <a:gd name="T7" fmla="*/ 71 h 78"/>
                <a:gd name="T8" fmla="*/ 456 w 563"/>
                <a:gd name="T9" fmla="*/ 68 h 78"/>
                <a:gd name="T10" fmla="*/ 425 w 563"/>
                <a:gd name="T11" fmla="*/ 61 h 78"/>
                <a:gd name="T12" fmla="*/ 398 w 563"/>
                <a:gd name="T13" fmla="*/ 51 h 78"/>
                <a:gd name="T14" fmla="*/ 380 w 563"/>
                <a:gd name="T15" fmla="*/ 34 h 78"/>
                <a:gd name="T16" fmla="*/ 367 w 563"/>
                <a:gd name="T17" fmla="*/ 17 h 78"/>
                <a:gd name="T18" fmla="*/ 362 w 563"/>
                <a:gd name="T19" fmla="*/ 0 h 78"/>
                <a:gd name="T20" fmla="*/ 362 w 563"/>
                <a:gd name="T21" fmla="*/ 0 h 78"/>
                <a:gd name="T22" fmla="*/ 344 w 563"/>
                <a:gd name="T23" fmla="*/ 10 h 78"/>
                <a:gd name="T24" fmla="*/ 317 w 563"/>
                <a:gd name="T25" fmla="*/ 24 h 78"/>
                <a:gd name="T26" fmla="*/ 286 w 563"/>
                <a:gd name="T27" fmla="*/ 34 h 78"/>
                <a:gd name="T28" fmla="*/ 255 w 563"/>
                <a:gd name="T29" fmla="*/ 41 h 78"/>
                <a:gd name="T30" fmla="*/ 223 w 563"/>
                <a:gd name="T31" fmla="*/ 44 h 78"/>
                <a:gd name="T32" fmla="*/ 197 w 563"/>
                <a:gd name="T33" fmla="*/ 41 h 78"/>
                <a:gd name="T34" fmla="*/ 179 w 563"/>
                <a:gd name="T35" fmla="*/ 30 h 78"/>
                <a:gd name="T36" fmla="*/ 165 w 563"/>
                <a:gd name="T37" fmla="*/ 14 h 78"/>
                <a:gd name="T38" fmla="*/ 165 w 563"/>
                <a:gd name="T39" fmla="*/ 14 h 78"/>
                <a:gd name="T40" fmla="*/ 147 w 563"/>
                <a:gd name="T41" fmla="*/ 34 h 78"/>
                <a:gd name="T42" fmla="*/ 129 w 563"/>
                <a:gd name="T43" fmla="*/ 47 h 78"/>
                <a:gd name="T44" fmla="*/ 112 w 563"/>
                <a:gd name="T45" fmla="*/ 61 h 78"/>
                <a:gd name="T46" fmla="*/ 89 w 563"/>
                <a:gd name="T47" fmla="*/ 71 h 78"/>
                <a:gd name="T48" fmla="*/ 67 w 563"/>
                <a:gd name="T49" fmla="*/ 78 h 78"/>
                <a:gd name="T50" fmla="*/ 44 w 563"/>
                <a:gd name="T51" fmla="*/ 78 h 78"/>
                <a:gd name="T52" fmla="*/ 22 w 563"/>
                <a:gd name="T53" fmla="*/ 74 h 78"/>
                <a:gd name="T54" fmla="*/ 0 w 563"/>
                <a:gd name="T55" fmla="*/ 64 h 7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563"/>
                <a:gd name="T85" fmla="*/ 0 h 78"/>
                <a:gd name="T86" fmla="*/ 563 w 563"/>
                <a:gd name="T87" fmla="*/ 78 h 78"/>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563" h="78">
                  <a:moveTo>
                    <a:pt x="563" y="44"/>
                  </a:moveTo>
                  <a:lnTo>
                    <a:pt x="563" y="44"/>
                  </a:lnTo>
                  <a:lnTo>
                    <a:pt x="528" y="61"/>
                  </a:lnTo>
                  <a:lnTo>
                    <a:pt x="492" y="71"/>
                  </a:lnTo>
                  <a:lnTo>
                    <a:pt x="456" y="68"/>
                  </a:lnTo>
                  <a:lnTo>
                    <a:pt x="425" y="61"/>
                  </a:lnTo>
                  <a:lnTo>
                    <a:pt x="398" y="51"/>
                  </a:lnTo>
                  <a:lnTo>
                    <a:pt x="380" y="34"/>
                  </a:lnTo>
                  <a:lnTo>
                    <a:pt x="367" y="17"/>
                  </a:lnTo>
                  <a:lnTo>
                    <a:pt x="362" y="0"/>
                  </a:lnTo>
                  <a:lnTo>
                    <a:pt x="344" y="10"/>
                  </a:lnTo>
                  <a:lnTo>
                    <a:pt x="317" y="24"/>
                  </a:lnTo>
                  <a:lnTo>
                    <a:pt x="286" y="34"/>
                  </a:lnTo>
                  <a:lnTo>
                    <a:pt x="255" y="41"/>
                  </a:lnTo>
                  <a:lnTo>
                    <a:pt x="223" y="44"/>
                  </a:lnTo>
                  <a:lnTo>
                    <a:pt x="197" y="41"/>
                  </a:lnTo>
                  <a:lnTo>
                    <a:pt x="179" y="30"/>
                  </a:lnTo>
                  <a:lnTo>
                    <a:pt x="165" y="14"/>
                  </a:lnTo>
                  <a:lnTo>
                    <a:pt x="147" y="34"/>
                  </a:lnTo>
                  <a:lnTo>
                    <a:pt x="129" y="47"/>
                  </a:lnTo>
                  <a:lnTo>
                    <a:pt x="112" y="61"/>
                  </a:lnTo>
                  <a:lnTo>
                    <a:pt x="89" y="71"/>
                  </a:lnTo>
                  <a:lnTo>
                    <a:pt x="67" y="78"/>
                  </a:lnTo>
                  <a:lnTo>
                    <a:pt x="44" y="78"/>
                  </a:lnTo>
                  <a:lnTo>
                    <a:pt x="22" y="74"/>
                  </a:lnTo>
                  <a:lnTo>
                    <a:pt x="0" y="64"/>
                  </a:lnTo>
                </a:path>
              </a:pathLst>
            </a:custGeom>
            <a:noFill/>
            <a:ln w="0">
              <a:solidFill>
                <a:srgbClr val="000000"/>
              </a:solidFill>
              <a:round/>
              <a:headEnd/>
              <a:tailEnd/>
            </a:ln>
          </p:spPr>
          <p:txBody>
            <a:bodyPr/>
            <a:lstStyle/>
            <a:p>
              <a:endParaRPr lang="en-US" sz="2400"/>
            </a:p>
          </p:txBody>
        </p:sp>
        <p:sp>
          <p:nvSpPr>
            <p:cNvPr id="50271" name="Freeform 24"/>
            <p:cNvSpPr>
              <a:spLocks/>
            </p:cNvSpPr>
            <p:nvPr/>
          </p:nvSpPr>
          <p:spPr bwMode="auto">
            <a:xfrm>
              <a:off x="2883" y="1466"/>
              <a:ext cx="2205" cy="1226"/>
            </a:xfrm>
            <a:custGeom>
              <a:avLst/>
              <a:gdLst>
                <a:gd name="T0" fmla="*/ 1087 w 2205"/>
                <a:gd name="T1" fmla="*/ 0 h 1226"/>
                <a:gd name="T2" fmla="*/ 1087 w 2205"/>
                <a:gd name="T3" fmla="*/ 0 h 1226"/>
                <a:gd name="T4" fmla="*/ 1064 w 2205"/>
                <a:gd name="T5" fmla="*/ 37 h 1226"/>
                <a:gd name="T6" fmla="*/ 1073 w 2205"/>
                <a:gd name="T7" fmla="*/ 88 h 1226"/>
                <a:gd name="T8" fmla="*/ 1105 w 2205"/>
                <a:gd name="T9" fmla="*/ 149 h 1226"/>
                <a:gd name="T10" fmla="*/ 1154 w 2205"/>
                <a:gd name="T11" fmla="*/ 210 h 1226"/>
                <a:gd name="T12" fmla="*/ 1221 w 2205"/>
                <a:gd name="T13" fmla="*/ 271 h 1226"/>
                <a:gd name="T14" fmla="*/ 1306 w 2205"/>
                <a:gd name="T15" fmla="*/ 322 h 1226"/>
                <a:gd name="T16" fmla="*/ 1395 w 2205"/>
                <a:gd name="T17" fmla="*/ 359 h 1226"/>
                <a:gd name="T18" fmla="*/ 1494 w 2205"/>
                <a:gd name="T19" fmla="*/ 372 h 1226"/>
                <a:gd name="T20" fmla="*/ 1494 w 2205"/>
                <a:gd name="T21" fmla="*/ 372 h 1226"/>
                <a:gd name="T22" fmla="*/ 1458 w 2205"/>
                <a:gd name="T23" fmla="*/ 406 h 1226"/>
                <a:gd name="T24" fmla="*/ 1449 w 2205"/>
                <a:gd name="T25" fmla="*/ 447 h 1226"/>
                <a:gd name="T26" fmla="*/ 1458 w 2205"/>
                <a:gd name="T27" fmla="*/ 491 h 1226"/>
                <a:gd name="T28" fmla="*/ 1489 w 2205"/>
                <a:gd name="T29" fmla="*/ 542 h 1226"/>
                <a:gd name="T30" fmla="*/ 1534 w 2205"/>
                <a:gd name="T31" fmla="*/ 592 h 1226"/>
                <a:gd name="T32" fmla="*/ 1597 w 2205"/>
                <a:gd name="T33" fmla="*/ 636 h 1226"/>
                <a:gd name="T34" fmla="*/ 1673 w 2205"/>
                <a:gd name="T35" fmla="*/ 674 h 1226"/>
                <a:gd name="T36" fmla="*/ 1758 w 2205"/>
                <a:gd name="T37" fmla="*/ 704 h 1226"/>
                <a:gd name="T38" fmla="*/ 1758 w 2205"/>
                <a:gd name="T39" fmla="*/ 704 h 1226"/>
                <a:gd name="T40" fmla="*/ 1744 w 2205"/>
                <a:gd name="T41" fmla="*/ 748 h 1226"/>
                <a:gd name="T42" fmla="*/ 1753 w 2205"/>
                <a:gd name="T43" fmla="*/ 802 h 1226"/>
                <a:gd name="T44" fmla="*/ 1780 w 2205"/>
                <a:gd name="T45" fmla="*/ 870 h 1226"/>
                <a:gd name="T46" fmla="*/ 1829 w 2205"/>
                <a:gd name="T47" fmla="*/ 941 h 1226"/>
                <a:gd name="T48" fmla="*/ 1896 w 2205"/>
                <a:gd name="T49" fmla="*/ 1016 h 1226"/>
                <a:gd name="T50" fmla="*/ 1986 w 2205"/>
                <a:gd name="T51" fmla="*/ 1090 h 1226"/>
                <a:gd name="T52" fmla="*/ 2089 w 2205"/>
                <a:gd name="T53" fmla="*/ 1161 h 1226"/>
                <a:gd name="T54" fmla="*/ 2205 w 2205"/>
                <a:gd name="T55" fmla="*/ 1226 h 1226"/>
                <a:gd name="T56" fmla="*/ 2205 w 2205"/>
                <a:gd name="T57" fmla="*/ 1226 h 1226"/>
                <a:gd name="T58" fmla="*/ 2089 w 2205"/>
                <a:gd name="T59" fmla="*/ 1189 h 1226"/>
                <a:gd name="T60" fmla="*/ 1959 w 2205"/>
                <a:gd name="T61" fmla="*/ 1155 h 1226"/>
                <a:gd name="T62" fmla="*/ 1811 w 2205"/>
                <a:gd name="T63" fmla="*/ 1128 h 1226"/>
                <a:gd name="T64" fmla="*/ 1655 w 2205"/>
                <a:gd name="T65" fmla="*/ 1104 h 1226"/>
                <a:gd name="T66" fmla="*/ 1494 w 2205"/>
                <a:gd name="T67" fmla="*/ 1084 h 1226"/>
                <a:gd name="T68" fmla="*/ 1324 w 2205"/>
                <a:gd name="T69" fmla="*/ 1070 h 1226"/>
                <a:gd name="T70" fmla="*/ 1149 w 2205"/>
                <a:gd name="T71" fmla="*/ 1063 h 1226"/>
                <a:gd name="T72" fmla="*/ 979 w 2205"/>
                <a:gd name="T73" fmla="*/ 1056 h 1226"/>
                <a:gd name="T74" fmla="*/ 809 w 2205"/>
                <a:gd name="T75" fmla="*/ 1056 h 1226"/>
                <a:gd name="T76" fmla="*/ 648 w 2205"/>
                <a:gd name="T77" fmla="*/ 1063 h 1226"/>
                <a:gd name="T78" fmla="*/ 501 w 2205"/>
                <a:gd name="T79" fmla="*/ 1073 h 1226"/>
                <a:gd name="T80" fmla="*/ 362 w 2205"/>
                <a:gd name="T81" fmla="*/ 1087 h 1226"/>
                <a:gd name="T82" fmla="*/ 241 w 2205"/>
                <a:gd name="T83" fmla="*/ 1107 h 1226"/>
                <a:gd name="T84" fmla="*/ 138 w 2205"/>
                <a:gd name="T85" fmla="*/ 1131 h 1226"/>
                <a:gd name="T86" fmla="*/ 58 w 2205"/>
                <a:gd name="T87" fmla="*/ 1158 h 1226"/>
                <a:gd name="T88" fmla="*/ 0 w 2205"/>
                <a:gd name="T89" fmla="*/ 1192 h 122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205"/>
                <a:gd name="T136" fmla="*/ 0 h 1226"/>
                <a:gd name="T137" fmla="*/ 2205 w 2205"/>
                <a:gd name="T138" fmla="*/ 1226 h 122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205" h="1226">
                  <a:moveTo>
                    <a:pt x="1087" y="0"/>
                  </a:moveTo>
                  <a:lnTo>
                    <a:pt x="1087" y="0"/>
                  </a:lnTo>
                  <a:lnTo>
                    <a:pt x="1064" y="37"/>
                  </a:lnTo>
                  <a:lnTo>
                    <a:pt x="1073" y="88"/>
                  </a:lnTo>
                  <a:lnTo>
                    <a:pt x="1105" y="149"/>
                  </a:lnTo>
                  <a:lnTo>
                    <a:pt x="1154" y="210"/>
                  </a:lnTo>
                  <a:lnTo>
                    <a:pt x="1221" y="271"/>
                  </a:lnTo>
                  <a:lnTo>
                    <a:pt x="1306" y="322"/>
                  </a:lnTo>
                  <a:lnTo>
                    <a:pt x="1395" y="359"/>
                  </a:lnTo>
                  <a:lnTo>
                    <a:pt x="1494" y="372"/>
                  </a:lnTo>
                  <a:lnTo>
                    <a:pt x="1458" y="406"/>
                  </a:lnTo>
                  <a:lnTo>
                    <a:pt x="1449" y="447"/>
                  </a:lnTo>
                  <a:lnTo>
                    <a:pt x="1458" y="491"/>
                  </a:lnTo>
                  <a:lnTo>
                    <a:pt x="1489" y="542"/>
                  </a:lnTo>
                  <a:lnTo>
                    <a:pt x="1534" y="592"/>
                  </a:lnTo>
                  <a:lnTo>
                    <a:pt x="1597" y="636"/>
                  </a:lnTo>
                  <a:lnTo>
                    <a:pt x="1673" y="674"/>
                  </a:lnTo>
                  <a:lnTo>
                    <a:pt x="1758" y="704"/>
                  </a:lnTo>
                  <a:lnTo>
                    <a:pt x="1744" y="748"/>
                  </a:lnTo>
                  <a:lnTo>
                    <a:pt x="1753" y="802"/>
                  </a:lnTo>
                  <a:lnTo>
                    <a:pt x="1780" y="870"/>
                  </a:lnTo>
                  <a:lnTo>
                    <a:pt x="1829" y="941"/>
                  </a:lnTo>
                  <a:lnTo>
                    <a:pt x="1896" y="1016"/>
                  </a:lnTo>
                  <a:lnTo>
                    <a:pt x="1986" y="1090"/>
                  </a:lnTo>
                  <a:lnTo>
                    <a:pt x="2089" y="1161"/>
                  </a:lnTo>
                  <a:lnTo>
                    <a:pt x="2205" y="1226"/>
                  </a:lnTo>
                  <a:lnTo>
                    <a:pt x="2089" y="1189"/>
                  </a:lnTo>
                  <a:lnTo>
                    <a:pt x="1959" y="1155"/>
                  </a:lnTo>
                  <a:lnTo>
                    <a:pt x="1811" y="1128"/>
                  </a:lnTo>
                  <a:lnTo>
                    <a:pt x="1655" y="1104"/>
                  </a:lnTo>
                  <a:lnTo>
                    <a:pt x="1494" y="1084"/>
                  </a:lnTo>
                  <a:lnTo>
                    <a:pt x="1324" y="1070"/>
                  </a:lnTo>
                  <a:lnTo>
                    <a:pt x="1149" y="1063"/>
                  </a:lnTo>
                  <a:lnTo>
                    <a:pt x="979" y="1056"/>
                  </a:lnTo>
                  <a:lnTo>
                    <a:pt x="809" y="1056"/>
                  </a:lnTo>
                  <a:lnTo>
                    <a:pt x="648" y="1063"/>
                  </a:lnTo>
                  <a:lnTo>
                    <a:pt x="501" y="1073"/>
                  </a:lnTo>
                  <a:lnTo>
                    <a:pt x="362" y="1087"/>
                  </a:lnTo>
                  <a:lnTo>
                    <a:pt x="241" y="1107"/>
                  </a:lnTo>
                  <a:lnTo>
                    <a:pt x="138" y="1131"/>
                  </a:lnTo>
                  <a:lnTo>
                    <a:pt x="58" y="1158"/>
                  </a:lnTo>
                  <a:lnTo>
                    <a:pt x="0" y="1192"/>
                  </a:lnTo>
                </a:path>
              </a:pathLst>
            </a:custGeom>
            <a:noFill/>
            <a:ln w="0">
              <a:solidFill>
                <a:srgbClr val="000000"/>
              </a:solidFill>
              <a:round/>
              <a:headEnd/>
              <a:tailEnd/>
            </a:ln>
          </p:spPr>
          <p:txBody>
            <a:bodyPr/>
            <a:lstStyle/>
            <a:p>
              <a:endParaRPr lang="en-US" sz="2400"/>
            </a:p>
          </p:txBody>
        </p:sp>
        <p:sp>
          <p:nvSpPr>
            <p:cNvPr id="50272" name="Freeform 25"/>
            <p:cNvSpPr>
              <a:spLocks/>
            </p:cNvSpPr>
            <p:nvPr/>
          </p:nvSpPr>
          <p:spPr bwMode="auto">
            <a:xfrm>
              <a:off x="2883" y="1838"/>
              <a:ext cx="1758" cy="820"/>
            </a:xfrm>
            <a:custGeom>
              <a:avLst/>
              <a:gdLst>
                <a:gd name="T0" fmla="*/ 1758 w 1758"/>
                <a:gd name="T1" fmla="*/ 332 h 820"/>
                <a:gd name="T2" fmla="*/ 1758 w 1758"/>
                <a:gd name="T3" fmla="*/ 332 h 820"/>
                <a:gd name="T4" fmla="*/ 1637 w 1758"/>
                <a:gd name="T5" fmla="*/ 332 h 820"/>
                <a:gd name="T6" fmla="*/ 1516 w 1758"/>
                <a:gd name="T7" fmla="*/ 339 h 820"/>
                <a:gd name="T8" fmla="*/ 1386 w 1758"/>
                <a:gd name="T9" fmla="*/ 353 h 820"/>
                <a:gd name="T10" fmla="*/ 1261 w 1758"/>
                <a:gd name="T11" fmla="*/ 369 h 820"/>
                <a:gd name="T12" fmla="*/ 1127 w 1758"/>
                <a:gd name="T13" fmla="*/ 390 h 820"/>
                <a:gd name="T14" fmla="*/ 997 w 1758"/>
                <a:gd name="T15" fmla="*/ 417 h 820"/>
                <a:gd name="T16" fmla="*/ 872 w 1758"/>
                <a:gd name="T17" fmla="*/ 444 h 820"/>
                <a:gd name="T18" fmla="*/ 747 w 1758"/>
                <a:gd name="T19" fmla="*/ 478 h 820"/>
                <a:gd name="T20" fmla="*/ 621 w 1758"/>
                <a:gd name="T21" fmla="*/ 515 h 820"/>
                <a:gd name="T22" fmla="*/ 505 w 1758"/>
                <a:gd name="T23" fmla="*/ 552 h 820"/>
                <a:gd name="T24" fmla="*/ 398 w 1758"/>
                <a:gd name="T25" fmla="*/ 593 h 820"/>
                <a:gd name="T26" fmla="*/ 295 w 1758"/>
                <a:gd name="T27" fmla="*/ 637 h 820"/>
                <a:gd name="T28" fmla="*/ 205 w 1758"/>
                <a:gd name="T29" fmla="*/ 681 h 820"/>
                <a:gd name="T30" fmla="*/ 125 w 1758"/>
                <a:gd name="T31" fmla="*/ 728 h 820"/>
                <a:gd name="T32" fmla="*/ 53 w 1758"/>
                <a:gd name="T33" fmla="*/ 772 h 820"/>
                <a:gd name="T34" fmla="*/ 0 w 1758"/>
                <a:gd name="T35" fmla="*/ 820 h 820"/>
                <a:gd name="T36" fmla="*/ 0 w 1758"/>
                <a:gd name="T37" fmla="*/ 820 h 820"/>
                <a:gd name="T38" fmla="*/ 27 w 1758"/>
                <a:gd name="T39" fmla="*/ 779 h 820"/>
                <a:gd name="T40" fmla="*/ 67 w 1758"/>
                <a:gd name="T41" fmla="*/ 732 h 820"/>
                <a:gd name="T42" fmla="*/ 120 w 1758"/>
                <a:gd name="T43" fmla="*/ 674 h 820"/>
                <a:gd name="T44" fmla="*/ 183 w 1758"/>
                <a:gd name="T45" fmla="*/ 613 h 820"/>
                <a:gd name="T46" fmla="*/ 255 w 1758"/>
                <a:gd name="T47" fmla="*/ 549 h 820"/>
                <a:gd name="T48" fmla="*/ 340 w 1758"/>
                <a:gd name="T49" fmla="*/ 478 h 820"/>
                <a:gd name="T50" fmla="*/ 434 w 1758"/>
                <a:gd name="T51" fmla="*/ 407 h 820"/>
                <a:gd name="T52" fmla="*/ 532 w 1758"/>
                <a:gd name="T53" fmla="*/ 339 h 820"/>
                <a:gd name="T54" fmla="*/ 639 w 1758"/>
                <a:gd name="T55" fmla="*/ 271 h 820"/>
                <a:gd name="T56" fmla="*/ 751 w 1758"/>
                <a:gd name="T57" fmla="*/ 207 h 820"/>
                <a:gd name="T58" fmla="*/ 867 w 1758"/>
                <a:gd name="T59" fmla="*/ 149 h 820"/>
                <a:gd name="T60" fmla="*/ 988 w 1758"/>
                <a:gd name="T61" fmla="*/ 99 h 820"/>
                <a:gd name="T62" fmla="*/ 1114 w 1758"/>
                <a:gd name="T63" fmla="*/ 58 h 820"/>
                <a:gd name="T64" fmla="*/ 1239 w 1758"/>
                <a:gd name="T65" fmla="*/ 27 h 820"/>
                <a:gd name="T66" fmla="*/ 1364 w 1758"/>
                <a:gd name="T67" fmla="*/ 7 h 820"/>
                <a:gd name="T68" fmla="*/ 1494 w 1758"/>
                <a:gd name="T69" fmla="*/ 0 h 82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758"/>
                <a:gd name="T106" fmla="*/ 0 h 820"/>
                <a:gd name="T107" fmla="*/ 1758 w 1758"/>
                <a:gd name="T108" fmla="*/ 820 h 82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758" h="820">
                  <a:moveTo>
                    <a:pt x="1758" y="332"/>
                  </a:moveTo>
                  <a:lnTo>
                    <a:pt x="1758" y="332"/>
                  </a:lnTo>
                  <a:lnTo>
                    <a:pt x="1637" y="332"/>
                  </a:lnTo>
                  <a:lnTo>
                    <a:pt x="1516" y="339"/>
                  </a:lnTo>
                  <a:lnTo>
                    <a:pt x="1386" y="353"/>
                  </a:lnTo>
                  <a:lnTo>
                    <a:pt x="1261" y="369"/>
                  </a:lnTo>
                  <a:lnTo>
                    <a:pt x="1127" y="390"/>
                  </a:lnTo>
                  <a:lnTo>
                    <a:pt x="997" y="417"/>
                  </a:lnTo>
                  <a:lnTo>
                    <a:pt x="872" y="444"/>
                  </a:lnTo>
                  <a:lnTo>
                    <a:pt x="747" y="478"/>
                  </a:lnTo>
                  <a:lnTo>
                    <a:pt x="621" y="515"/>
                  </a:lnTo>
                  <a:lnTo>
                    <a:pt x="505" y="552"/>
                  </a:lnTo>
                  <a:lnTo>
                    <a:pt x="398" y="593"/>
                  </a:lnTo>
                  <a:lnTo>
                    <a:pt x="295" y="637"/>
                  </a:lnTo>
                  <a:lnTo>
                    <a:pt x="205" y="681"/>
                  </a:lnTo>
                  <a:lnTo>
                    <a:pt x="125" y="728"/>
                  </a:lnTo>
                  <a:lnTo>
                    <a:pt x="53" y="772"/>
                  </a:lnTo>
                  <a:lnTo>
                    <a:pt x="0" y="820"/>
                  </a:lnTo>
                  <a:lnTo>
                    <a:pt x="27" y="779"/>
                  </a:lnTo>
                  <a:lnTo>
                    <a:pt x="67" y="732"/>
                  </a:lnTo>
                  <a:lnTo>
                    <a:pt x="120" y="674"/>
                  </a:lnTo>
                  <a:lnTo>
                    <a:pt x="183" y="613"/>
                  </a:lnTo>
                  <a:lnTo>
                    <a:pt x="255" y="549"/>
                  </a:lnTo>
                  <a:lnTo>
                    <a:pt x="340" y="478"/>
                  </a:lnTo>
                  <a:lnTo>
                    <a:pt x="434" y="407"/>
                  </a:lnTo>
                  <a:lnTo>
                    <a:pt x="532" y="339"/>
                  </a:lnTo>
                  <a:lnTo>
                    <a:pt x="639" y="271"/>
                  </a:lnTo>
                  <a:lnTo>
                    <a:pt x="751" y="207"/>
                  </a:lnTo>
                  <a:lnTo>
                    <a:pt x="867" y="149"/>
                  </a:lnTo>
                  <a:lnTo>
                    <a:pt x="988" y="99"/>
                  </a:lnTo>
                  <a:lnTo>
                    <a:pt x="1114" y="58"/>
                  </a:lnTo>
                  <a:lnTo>
                    <a:pt x="1239" y="27"/>
                  </a:lnTo>
                  <a:lnTo>
                    <a:pt x="1364" y="7"/>
                  </a:lnTo>
                  <a:lnTo>
                    <a:pt x="1494" y="0"/>
                  </a:lnTo>
                </a:path>
              </a:pathLst>
            </a:custGeom>
            <a:noFill/>
            <a:ln w="0">
              <a:solidFill>
                <a:srgbClr val="000000"/>
              </a:solidFill>
              <a:round/>
              <a:headEnd/>
              <a:tailEnd/>
            </a:ln>
          </p:spPr>
          <p:txBody>
            <a:bodyPr/>
            <a:lstStyle/>
            <a:p>
              <a:endParaRPr lang="en-US" sz="2400"/>
            </a:p>
          </p:txBody>
        </p:sp>
        <p:sp>
          <p:nvSpPr>
            <p:cNvPr id="50273" name="Freeform 26"/>
            <p:cNvSpPr>
              <a:spLocks/>
            </p:cNvSpPr>
            <p:nvPr/>
          </p:nvSpPr>
          <p:spPr bwMode="auto">
            <a:xfrm>
              <a:off x="3621" y="1703"/>
              <a:ext cx="783" cy="853"/>
            </a:xfrm>
            <a:custGeom>
              <a:avLst/>
              <a:gdLst>
                <a:gd name="T0" fmla="*/ 783 w 783"/>
                <a:gd name="T1" fmla="*/ 853 h 853"/>
                <a:gd name="T2" fmla="*/ 783 w 783"/>
                <a:gd name="T3" fmla="*/ 853 h 853"/>
                <a:gd name="T4" fmla="*/ 738 w 783"/>
                <a:gd name="T5" fmla="*/ 833 h 853"/>
                <a:gd name="T6" fmla="*/ 684 w 783"/>
                <a:gd name="T7" fmla="*/ 792 h 853"/>
                <a:gd name="T8" fmla="*/ 630 w 783"/>
                <a:gd name="T9" fmla="*/ 738 h 853"/>
                <a:gd name="T10" fmla="*/ 586 w 783"/>
                <a:gd name="T11" fmla="*/ 677 h 853"/>
                <a:gd name="T12" fmla="*/ 554 w 783"/>
                <a:gd name="T13" fmla="*/ 616 h 853"/>
                <a:gd name="T14" fmla="*/ 537 w 783"/>
                <a:gd name="T15" fmla="*/ 559 h 853"/>
                <a:gd name="T16" fmla="*/ 550 w 783"/>
                <a:gd name="T17" fmla="*/ 515 h 853"/>
                <a:gd name="T18" fmla="*/ 590 w 783"/>
                <a:gd name="T19" fmla="*/ 488 h 853"/>
                <a:gd name="T20" fmla="*/ 590 w 783"/>
                <a:gd name="T21" fmla="*/ 488 h 853"/>
                <a:gd name="T22" fmla="*/ 537 w 783"/>
                <a:gd name="T23" fmla="*/ 477 h 853"/>
                <a:gd name="T24" fmla="*/ 465 w 783"/>
                <a:gd name="T25" fmla="*/ 457 h 853"/>
                <a:gd name="T26" fmla="*/ 393 w 783"/>
                <a:gd name="T27" fmla="*/ 423 h 853"/>
                <a:gd name="T28" fmla="*/ 326 w 783"/>
                <a:gd name="T29" fmla="*/ 383 h 853"/>
                <a:gd name="T30" fmla="*/ 268 w 783"/>
                <a:gd name="T31" fmla="*/ 339 h 853"/>
                <a:gd name="T32" fmla="*/ 232 w 783"/>
                <a:gd name="T33" fmla="*/ 298 h 853"/>
                <a:gd name="T34" fmla="*/ 223 w 783"/>
                <a:gd name="T35" fmla="*/ 261 h 853"/>
                <a:gd name="T36" fmla="*/ 250 w 783"/>
                <a:gd name="T37" fmla="*/ 237 h 853"/>
                <a:gd name="T38" fmla="*/ 250 w 783"/>
                <a:gd name="T39" fmla="*/ 237 h 853"/>
                <a:gd name="T40" fmla="*/ 206 w 783"/>
                <a:gd name="T41" fmla="*/ 234 h 853"/>
                <a:gd name="T42" fmla="*/ 156 w 783"/>
                <a:gd name="T43" fmla="*/ 217 h 853"/>
                <a:gd name="T44" fmla="*/ 107 w 783"/>
                <a:gd name="T45" fmla="*/ 190 h 853"/>
                <a:gd name="T46" fmla="*/ 62 w 783"/>
                <a:gd name="T47" fmla="*/ 152 h 853"/>
                <a:gd name="T48" fmla="*/ 27 w 783"/>
                <a:gd name="T49" fmla="*/ 115 h 853"/>
                <a:gd name="T50" fmla="*/ 4 w 783"/>
                <a:gd name="T51" fmla="*/ 74 h 853"/>
                <a:gd name="T52" fmla="*/ 0 w 783"/>
                <a:gd name="T53" fmla="*/ 34 h 853"/>
                <a:gd name="T54" fmla="*/ 13 w 783"/>
                <a:gd name="T55" fmla="*/ 0 h 85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783"/>
                <a:gd name="T85" fmla="*/ 0 h 853"/>
                <a:gd name="T86" fmla="*/ 783 w 783"/>
                <a:gd name="T87" fmla="*/ 853 h 85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783" h="853">
                  <a:moveTo>
                    <a:pt x="783" y="853"/>
                  </a:moveTo>
                  <a:lnTo>
                    <a:pt x="783" y="853"/>
                  </a:lnTo>
                  <a:lnTo>
                    <a:pt x="738" y="833"/>
                  </a:lnTo>
                  <a:lnTo>
                    <a:pt x="684" y="792"/>
                  </a:lnTo>
                  <a:lnTo>
                    <a:pt x="630" y="738"/>
                  </a:lnTo>
                  <a:lnTo>
                    <a:pt x="586" y="677"/>
                  </a:lnTo>
                  <a:lnTo>
                    <a:pt x="554" y="616"/>
                  </a:lnTo>
                  <a:lnTo>
                    <a:pt x="537" y="559"/>
                  </a:lnTo>
                  <a:lnTo>
                    <a:pt x="550" y="515"/>
                  </a:lnTo>
                  <a:lnTo>
                    <a:pt x="590" y="488"/>
                  </a:lnTo>
                  <a:lnTo>
                    <a:pt x="537" y="477"/>
                  </a:lnTo>
                  <a:lnTo>
                    <a:pt x="465" y="457"/>
                  </a:lnTo>
                  <a:lnTo>
                    <a:pt x="393" y="423"/>
                  </a:lnTo>
                  <a:lnTo>
                    <a:pt x="326" y="383"/>
                  </a:lnTo>
                  <a:lnTo>
                    <a:pt x="268" y="339"/>
                  </a:lnTo>
                  <a:lnTo>
                    <a:pt x="232" y="298"/>
                  </a:lnTo>
                  <a:lnTo>
                    <a:pt x="223" y="261"/>
                  </a:lnTo>
                  <a:lnTo>
                    <a:pt x="250" y="237"/>
                  </a:lnTo>
                  <a:lnTo>
                    <a:pt x="206" y="234"/>
                  </a:lnTo>
                  <a:lnTo>
                    <a:pt x="156" y="217"/>
                  </a:lnTo>
                  <a:lnTo>
                    <a:pt x="107" y="190"/>
                  </a:lnTo>
                  <a:lnTo>
                    <a:pt x="62" y="152"/>
                  </a:lnTo>
                  <a:lnTo>
                    <a:pt x="27" y="115"/>
                  </a:lnTo>
                  <a:lnTo>
                    <a:pt x="4" y="74"/>
                  </a:lnTo>
                  <a:lnTo>
                    <a:pt x="0" y="34"/>
                  </a:lnTo>
                  <a:lnTo>
                    <a:pt x="13" y="0"/>
                  </a:lnTo>
                </a:path>
              </a:pathLst>
            </a:custGeom>
            <a:noFill/>
            <a:ln w="0">
              <a:solidFill>
                <a:srgbClr val="000000"/>
              </a:solidFill>
              <a:round/>
              <a:headEnd/>
              <a:tailEnd/>
            </a:ln>
          </p:spPr>
          <p:txBody>
            <a:bodyPr/>
            <a:lstStyle/>
            <a:p>
              <a:endParaRPr lang="en-US" sz="2400"/>
            </a:p>
          </p:txBody>
        </p:sp>
        <p:sp>
          <p:nvSpPr>
            <p:cNvPr id="50274" name="Freeform 27"/>
            <p:cNvSpPr>
              <a:spLocks/>
            </p:cNvSpPr>
            <p:nvPr/>
          </p:nvSpPr>
          <p:spPr bwMode="auto">
            <a:xfrm>
              <a:off x="3339" y="1947"/>
              <a:ext cx="595" cy="579"/>
            </a:xfrm>
            <a:custGeom>
              <a:avLst/>
              <a:gdLst>
                <a:gd name="T0" fmla="*/ 18 w 595"/>
                <a:gd name="T1" fmla="*/ 0 h 579"/>
                <a:gd name="T2" fmla="*/ 18 w 595"/>
                <a:gd name="T3" fmla="*/ 0 h 579"/>
                <a:gd name="T4" fmla="*/ 0 w 595"/>
                <a:gd name="T5" fmla="*/ 44 h 579"/>
                <a:gd name="T6" fmla="*/ 0 w 595"/>
                <a:gd name="T7" fmla="*/ 84 h 579"/>
                <a:gd name="T8" fmla="*/ 18 w 595"/>
                <a:gd name="T9" fmla="*/ 118 h 579"/>
                <a:gd name="T10" fmla="*/ 45 w 595"/>
                <a:gd name="T11" fmla="*/ 145 h 579"/>
                <a:gd name="T12" fmla="*/ 76 w 595"/>
                <a:gd name="T13" fmla="*/ 162 h 579"/>
                <a:gd name="T14" fmla="*/ 116 w 595"/>
                <a:gd name="T15" fmla="*/ 172 h 579"/>
                <a:gd name="T16" fmla="*/ 157 w 595"/>
                <a:gd name="T17" fmla="*/ 176 h 579"/>
                <a:gd name="T18" fmla="*/ 192 w 595"/>
                <a:gd name="T19" fmla="*/ 166 h 579"/>
                <a:gd name="T20" fmla="*/ 192 w 595"/>
                <a:gd name="T21" fmla="*/ 166 h 579"/>
                <a:gd name="T22" fmla="*/ 188 w 595"/>
                <a:gd name="T23" fmla="*/ 200 h 579"/>
                <a:gd name="T24" fmla="*/ 197 w 595"/>
                <a:gd name="T25" fmla="*/ 230 h 579"/>
                <a:gd name="T26" fmla="*/ 224 w 595"/>
                <a:gd name="T27" fmla="*/ 257 h 579"/>
                <a:gd name="T28" fmla="*/ 259 w 595"/>
                <a:gd name="T29" fmla="*/ 281 h 579"/>
                <a:gd name="T30" fmla="*/ 304 w 595"/>
                <a:gd name="T31" fmla="*/ 298 h 579"/>
                <a:gd name="T32" fmla="*/ 353 w 595"/>
                <a:gd name="T33" fmla="*/ 311 h 579"/>
                <a:gd name="T34" fmla="*/ 407 w 595"/>
                <a:gd name="T35" fmla="*/ 321 h 579"/>
                <a:gd name="T36" fmla="*/ 461 w 595"/>
                <a:gd name="T37" fmla="*/ 325 h 579"/>
                <a:gd name="T38" fmla="*/ 461 w 595"/>
                <a:gd name="T39" fmla="*/ 325 h 579"/>
                <a:gd name="T40" fmla="*/ 438 w 595"/>
                <a:gd name="T41" fmla="*/ 359 h 579"/>
                <a:gd name="T42" fmla="*/ 425 w 595"/>
                <a:gd name="T43" fmla="*/ 396 h 579"/>
                <a:gd name="T44" fmla="*/ 429 w 595"/>
                <a:gd name="T45" fmla="*/ 433 h 579"/>
                <a:gd name="T46" fmla="*/ 447 w 595"/>
                <a:gd name="T47" fmla="*/ 474 h 579"/>
                <a:gd name="T48" fmla="*/ 470 w 595"/>
                <a:gd name="T49" fmla="*/ 511 h 579"/>
                <a:gd name="T50" fmla="*/ 505 w 595"/>
                <a:gd name="T51" fmla="*/ 542 h 579"/>
                <a:gd name="T52" fmla="*/ 546 w 595"/>
                <a:gd name="T53" fmla="*/ 565 h 579"/>
                <a:gd name="T54" fmla="*/ 595 w 595"/>
                <a:gd name="T55" fmla="*/ 579 h 579"/>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595"/>
                <a:gd name="T85" fmla="*/ 0 h 579"/>
                <a:gd name="T86" fmla="*/ 595 w 595"/>
                <a:gd name="T87" fmla="*/ 579 h 579"/>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595" h="579">
                  <a:moveTo>
                    <a:pt x="18" y="0"/>
                  </a:moveTo>
                  <a:lnTo>
                    <a:pt x="18" y="0"/>
                  </a:lnTo>
                  <a:lnTo>
                    <a:pt x="0" y="44"/>
                  </a:lnTo>
                  <a:lnTo>
                    <a:pt x="0" y="84"/>
                  </a:lnTo>
                  <a:lnTo>
                    <a:pt x="18" y="118"/>
                  </a:lnTo>
                  <a:lnTo>
                    <a:pt x="45" y="145"/>
                  </a:lnTo>
                  <a:lnTo>
                    <a:pt x="76" y="162"/>
                  </a:lnTo>
                  <a:lnTo>
                    <a:pt x="116" y="172"/>
                  </a:lnTo>
                  <a:lnTo>
                    <a:pt x="157" y="176"/>
                  </a:lnTo>
                  <a:lnTo>
                    <a:pt x="192" y="166"/>
                  </a:lnTo>
                  <a:lnTo>
                    <a:pt x="188" y="200"/>
                  </a:lnTo>
                  <a:lnTo>
                    <a:pt x="197" y="230"/>
                  </a:lnTo>
                  <a:lnTo>
                    <a:pt x="224" y="257"/>
                  </a:lnTo>
                  <a:lnTo>
                    <a:pt x="259" y="281"/>
                  </a:lnTo>
                  <a:lnTo>
                    <a:pt x="304" y="298"/>
                  </a:lnTo>
                  <a:lnTo>
                    <a:pt x="353" y="311"/>
                  </a:lnTo>
                  <a:lnTo>
                    <a:pt x="407" y="321"/>
                  </a:lnTo>
                  <a:lnTo>
                    <a:pt x="461" y="325"/>
                  </a:lnTo>
                  <a:lnTo>
                    <a:pt x="438" y="359"/>
                  </a:lnTo>
                  <a:lnTo>
                    <a:pt x="425" y="396"/>
                  </a:lnTo>
                  <a:lnTo>
                    <a:pt x="429" y="433"/>
                  </a:lnTo>
                  <a:lnTo>
                    <a:pt x="447" y="474"/>
                  </a:lnTo>
                  <a:lnTo>
                    <a:pt x="470" y="511"/>
                  </a:lnTo>
                  <a:lnTo>
                    <a:pt x="505" y="542"/>
                  </a:lnTo>
                  <a:lnTo>
                    <a:pt x="546" y="565"/>
                  </a:lnTo>
                  <a:lnTo>
                    <a:pt x="595" y="579"/>
                  </a:lnTo>
                </a:path>
              </a:pathLst>
            </a:custGeom>
            <a:noFill/>
            <a:ln w="0">
              <a:solidFill>
                <a:srgbClr val="000000"/>
              </a:solidFill>
              <a:round/>
              <a:headEnd/>
              <a:tailEnd/>
            </a:ln>
          </p:spPr>
          <p:txBody>
            <a:bodyPr/>
            <a:lstStyle/>
            <a:p>
              <a:endParaRPr lang="en-US" sz="2400"/>
            </a:p>
          </p:txBody>
        </p:sp>
        <p:sp>
          <p:nvSpPr>
            <p:cNvPr id="50275" name="Freeform 28"/>
            <p:cNvSpPr>
              <a:spLocks/>
            </p:cNvSpPr>
            <p:nvPr/>
          </p:nvSpPr>
          <p:spPr bwMode="auto">
            <a:xfrm>
              <a:off x="3124" y="2201"/>
              <a:ext cx="358" cy="335"/>
            </a:xfrm>
            <a:custGeom>
              <a:avLst/>
              <a:gdLst>
                <a:gd name="T0" fmla="*/ 358 w 358"/>
                <a:gd name="T1" fmla="*/ 335 h 335"/>
                <a:gd name="T2" fmla="*/ 358 w 358"/>
                <a:gd name="T3" fmla="*/ 335 h 335"/>
                <a:gd name="T4" fmla="*/ 287 w 358"/>
                <a:gd name="T5" fmla="*/ 304 h 335"/>
                <a:gd name="T6" fmla="*/ 255 w 358"/>
                <a:gd name="T7" fmla="*/ 257 h 335"/>
                <a:gd name="T8" fmla="*/ 255 w 358"/>
                <a:gd name="T9" fmla="*/ 213 h 335"/>
                <a:gd name="T10" fmla="*/ 287 w 358"/>
                <a:gd name="T11" fmla="*/ 183 h 335"/>
                <a:gd name="T12" fmla="*/ 287 w 358"/>
                <a:gd name="T13" fmla="*/ 183 h 335"/>
                <a:gd name="T14" fmla="*/ 264 w 358"/>
                <a:gd name="T15" fmla="*/ 179 h 335"/>
                <a:gd name="T16" fmla="*/ 233 w 358"/>
                <a:gd name="T17" fmla="*/ 169 h 335"/>
                <a:gd name="T18" fmla="*/ 206 w 358"/>
                <a:gd name="T19" fmla="*/ 155 h 335"/>
                <a:gd name="T20" fmla="*/ 179 w 358"/>
                <a:gd name="T21" fmla="*/ 142 h 335"/>
                <a:gd name="T22" fmla="*/ 157 w 358"/>
                <a:gd name="T23" fmla="*/ 125 h 335"/>
                <a:gd name="T24" fmla="*/ 148 w 358"/>
                <a:gd name="T25" fmla="*/ 108 h 335"/>
                <a:gd name="T26" fmla="*/ 143 w 358"/>
                <a:gd name="T27" fmla="*/ 91 h 335"/>
                <a:gd name="T28" fmla="*/ 157 w 358"/>
                <a:gd name="T29" fmla="*/ 74 h 335"/>
                <a:gd name="T30" fmla="*/ 157 w 358"/>
                <a:gd name="T31" fmla="*/ 74 h 335"/>
                <a:gd name="T32" fmla="*/ 125 w 358"/>
                <a:gd name="T33" fmla="*/ 74 h 335"/>
                <a:gd name="T34" fmla="*/ 99 w 358"/>
                <a:gd name="T35" fmla="*/ 74 h 335"/>
                <a:gd name="T36" fmla="*/ 72 w 358"/>
                <a:gd name="T37" fmla="*/ 67 h 335"/>
                <a:gd name="T38" fmla="*/ 49 w 358"/>
                <a:gd name="T39" fmla="*/ 61 h 335"/>
                <a:gd name="T40" fmla="*/ 27 w 358"/>
                <a:gd name="T41" fmla="*/ 50 h 335"/>
                <a:gd name="T42" fmla="*/ 14 w 358"/>
                <a:gd name="T43" fmla="*/ 37 h 335"/>
                <a:gd name="T44" fmla="*/ 5 w 358"/>
                <a:gd name="T45" fmla="*/ 20 h 335"/>
                <a:gd name="T46" fmla="*/ 0 w 358"/>
                <a:gd name="T47" fmla="*/ 0 h 33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58"/>
                <a:gd name="T73" fmla="*/ 0 h 335"/>
                <a:gd name="T74" fmla="*/ 358 w 358"/>
                <a:gd name="T75" fmla="*/ 335 h 33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58" h="335">
                  <a:moveTo>
                    <a:pt x="358" y="335"/>
                  </a:moveTo>
                  <a:lnTo>
                    <a:pt x="358" y="335"/>
                  </a:lnTo>
                  <a:lnTo>
                    <a:pt x="287" y="304"/>
                  </a:lnTo>
                  <a:lnTo>
                    <a:pt x="255" y="257"/>
                  </a:lnTo>
                  <a:lnTo>
                    <a:pt x="255" y="213"/>
                  </a:lnTo>
                  <a:lnTo>
                    <a:pt x="287" y="183"/>
                  </a:lnTo>
                  <a:lnTo>
                    <a:pt x="264" y="179"/>
                  </a:lnTo>
                  <a:lnTo>
                    <a:pt x="233" y="169"/>
                  </a:lnTo>
                  <a:lnTo>
                    <a:pt x="206" y="155"/>
                  </a:lnTo>
                  <a:lnTo>
                    <a:pt x="179" y="142"/>
                  </a:lnTo>
                  <a:lnTo>
                    <a:pt x="157" y="125"/>
                  </a:lnTo>
                  <a:lnTo>
                    <a:pt x="148" y="108"/>
                  </a:lnTo>
                  <a:lnTo>
                    <a:pt x="143" y="91"/>
                  </a:lnTo>
                  <a:lnTo>
                    <a:pt x="157" y="74"/>
                  </a:lnTo>
                  <a:lnTo>
                    <a:pt x="125" y="74"/>
                  </a:lnTo>
                  <a:lnTo>
                    <a:pt x="99" y="74"/>
                  </a:lnTo>
                  <a:lnTo>
                    <a:pt x="72" y="67"/>
                  </a:lnTo>
                  <a:lnTo>
                    <a:pt x="49" y="61"/>
                  </a:lnTo>
                  <a:lnTo>
                    <a:pt x="27" y="50"/>
                  </a:lnTo>
                  <a:lnTo>
                    <a:pt x="14" y="37"/>
                  </a:lnTo>
                  <a:lnTo>
                    <a:pt x="5" y="20"/>
                  </a:lnTo>
                  <a:lnTo>
                    <a:pt x="0" y="0"/>
                  </a:lnTo>
                </a:path>
              </a:pathLst>
            </a:custGeom>
            <a:noFill/>
            <a:ln w="0">
              <a:solidFill>
                <a:srgbClr val="000000"/>
              </a:solidFill>
              <a:round/>
              <a:headEnd/>
              <a:tailEnd/>
            </a:ln>
          </p:spPr>
          <p:txBody>
            <a:bodyPr/>
            <a:lstStyle/>
            <a:p>
              <a:endParaRPr lang="en-US" sz="2400"/>
            </a:p>
          </p:txBody>
        </p:sp>
        <p:sp>
          <p:nvSpPr>
            <p:cNvPr id="50276" name="Freeform 29"/>
            <p:cNvSpPr>
              <a:spLocks/>
            </p:cNvSpPr>
            <p:nvPr/>
          </p:nvSpPr>
          <p:spPr bwMode="auto">
            <a:xfrm>
              <a:off x="2883" y="2617"/>
              <a:ext cx="1914" cy="1402"/>
            </a:xfrm>
            <a:custGeom>
              <a:avLst/>
              <a:gdLst>
                <a:gd name="T0" fmla="*/ 1914 w 1914"/>
                <a:gd name="T1" fmla="*/ 0 h 1402"/>
                <a:gd name="T2" fmla="*/ 1914 w 1914"/>
                <a:gd name="T3" fmla="*/ 0 h 1402"/>
                <a:gd name="T4" fmla="*/ 1865 w 1914"/>
                <a:gd name="T5" fmla="*/ 7 h 1402"/>
                <a:gd name="T6" fmla="*/ 1811 w 1914"/>
                <a:gd name="T7" fmla="*/ 41 h 1402"/>
                <a:gd name="T8" fmla="*/ 1767 w 1914"/>
                <a:gd name="T9" fmla="*/ 95 h 1402"/>
                <a:gd name="T10" fmla="*/ 1731 w 1914"/>
                <a:gd name="T11" fmla="*/ 163 h 1402"/>
                <a:gd name="T12" fmla="*/ 1704 w 1914"/>
                <a:gd name="T13" fmla="*/ 241 h 1402"/>
                <a:gd name="T14" fmla="*/ 1700 w 1914"/>
                <a:gd name="T15" fmla="*/ 319 h 1402"/>
                <a:gd name="T16" fmla="*/ 1713 w 1914"/>
                <a:gd name="T17" fmla="*/ 396 h 1402"/>
                <a:gd name="T18" fmla="*/ 1758 w 1914"/>
                <a:gd name="T19" fmla="*/ 464 h 1402"/>
                <a:gd name="T20" fmla="*/ 1758 w 1914"/>
                <a:gd name="T21" fmla="*/ 464 h 1402"/>
                <a:gd name="T22" fmla="*/ 1704 w 1914"/>
                <a:gd name="T23" fmla="*/ 461 h 1402"/>
                <a:gd name="T24" fmla="*/ 1650 w 1914"/>
                <a:gd name="T25" fmla="*/ 481 h 1402"/>
                <a:gd name="T26" fmla="*/ 1610 w 1914"/>
                <a:gd name="T27" fmla="*/ 515 h 1402"/>
                <a:gd name="T28" fmla="*/ 1574 w 1914"/>
                <a:gd name="T29" fmla="*/ 562 h 1402"/>
                <a:gd name="T30" fmla="*/ 1547 w 1914"/>
                <a:gd name="T31" fmla="*/ 620 h 1402"/>
                <a:gd name="T32" fmla="*/ 1538 w 1914"/>
                <a:gd name="T33" fmla="*/ 684 h 1402"/>
                <a:gd name="T34" fmla="*/ 1543 w 1914"/>
                <a:gd name="T35" fmla="*/ 752 h 1402"/>
                <a:gd name="T36" fmla="*/ 1561 w 1914"/>
                <a:gd name="T37" fmla="*/ 820 h 1402"/>
                <a:gd name="T38" fmla="*/ 1561 w 1914"/>
                <a:gd name="T39" fmla="*/ 820 h 1402"/>
                <a:gd name="T40" fmla="*/ 1507 w 1914"/>
                <a:gd name="T41" fmla="*/ 837 h 1402"/>
                <a:gd name="T42" fmla="*/ 1453 w 1914"/>
                <a:gd name="T43" fmla="*/ 877 h 1402"/>
                <a:gd name="T44" fmla="*/ 1400 w 1914"/>
                <a:gd name="T45" fmla="*/ 932 h 1402"/>
                <a:gd name="T46" fmla="*/ 1351 w 1914"/>
                <a:gd name="T47" fmla="*/ 1006 h 1402"/>
                <a:gd name="T48" fmla="*/ 1310 w 1914"/>
                <a:gd name="T49" fmla="*/ 1091 h 1402"/>
                <a:gd name="T50" fmla="*/ 1279 w 1914"/>
                <a:gd name="T51" fmla="*/ 1189 h 1402"/>
                <a:gd name="T52" fmla="*/ 1266 w 1914"/>
                <a:gd name="T53" fmla="*/ 1294 h 1402"/>
                <a:gd name="T54" fmla="*/ 1266 w 1914"/>
                <a:gd name="T55" fmla="*/ 1402 h 1402"/>
                <a:gd name="T56" fmla="*/ 1266 w 1914"/>
                <a:gd name="T57" fmla="*/ 1402 h 1402"/>
                <a:gd name="T58" fmla="*/ 1239 w 1914"/>
                <a:gd name="T59" fmla="*/ 1311 h 1402"/>
                <a:gd name="T60" fmla="*/ 1199 w 1914"/>
                <a:gd name="T61" fmla="*/ 1209 h 1402"/>
                <a:gd name="T62" fmla="*/ 1140 w 1914"/>
                <a:gd name="T63" fmla="*/ 1104 h 1402"/>
                <a:gd name="T64" fmla="*/ 1073 w 1914"/>
                <a:gd name="T65" fmla="*/ 996 h 1402"/>
                <a:gd name="T66" fmla="*/ 997 w 1914"/>
                <a:gd name="T67" fmla="*/ 884 h 1402"/>
                <a:gd name="T68" fmla="*/ 912 w 1914"/>
                <a:gd name="T69" fmla="*/ 772 h 1402"/>
                <a:gd name="T70" fmla="*/ 818 w 1914"/>
                <a:gd name="T71" fmla="*/ 664 h 1402"/>
                <a:gd name="T72" fmla="*/ 724 w 1914"/>
                <a:gd name="T73" fmla="*/ 556 h 1402"/>
                <a:gd name="T74" fmla="*/ 626 w 1914"/>
                <a:gd name="T75" fmla="*/ 454 h 1402"/>
                <a:gd name="T76" fmla="*/ 523 w 1914"/>
                <a:gd name="T77" fmla="*/ 359 h 1402"/>
                <a:gd name="T78" fmla="*/ 425 w 1914"/>
                <a:gd name="T79" fmla="*/ 275 h 1402"/>
                <a:gd name="T80" fmla="*/ 326 w 1914"/>
                <a:gd name="T81" fmla="*/ 200 h 1402"/>
                <a:gd name="T82" fmla="*/ 232 w 1914"/>
                <a:gd name="T83" fmla="*/ 136 h 1402"/>
                <a:gd name="T84" fmla="*/ 147 w 1914"/>
                <a:gd name="T85" fmla="*/ 88 h 1402"/>
                <a:gd name="T86" fmla="*/ 67 w 1914"/>
                <a:gd name="T87" fmla="*/ 54 h 1402"/>
                <a:gd name="T88" fmla="*/ 0 w 1914"/>
                <a:gd name="T89" fmla="*/ 41 h 140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914"/>
                <a:gd name="T136" fmla="*/ 0 h 1402"/>
                <a:gd name="T137" fmla="*/ 1914 w 1914"/>
                <a:gd name="T138" fmla="*/ 1402 h 140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914" h="1402">
                  <a:moveTo>
                    <a:pt x="1914" y="0"/>
                  </a:moveTo>
                  <a:lnTo>
                    <a:pt x="1914" y="0"/>
                  </a:lnTo>
                  <a:lnTo>
                    <a:pt x="1865" y="7"/>
                  </a:lnTo>
                  <a:lnTo>
                    <a:pt x="1811" y="41"/>
                  </a:lnTo>
                  <a:lnTo>
                    <a:pt x="1767" y="95"/>
                  </a:lnTo>
                  <a:lnTo>
                    <a:pt x="1731" y="163"/>
                  </a:lnTo>
                  <a:lnTo>
                    <a:pt x="1704" y="241"/>
                  </a:lnTo>
                  <a:lnTo>
                    <a:pt x="1700" y="319"/>
                  </a:lnTo>
                  <a:lnTo>
                    <a:pt x="1713" y="396"/>
                  </a:lnTo>
                  <a:lnTo>
                    <a:pt x="1758" y="464"/>
                  </a:lnTo>
                  <a:lnTo>
                    <a:pt x="1704" y="461"/>
                  </a:lnTo>
                  <a:lnTo>
                    <a:pt x="1650" y="481"/>
                  </a:lnTo>
                  <a:lnTo>
                    <a:pt x="1610" y="515"/>
                  </a:lnTo>
                  <a:lnTo>
                    <a:pt x="1574" y="562"/>
                  </a:lnTo>
                  <a:lnTo>
                    <a:pt x="1547" y="620"/>
                  </a:lnTo>
                  <a:lnTo>
                    <a:pt x="1538" y="684"/>
                  </a:lnTo>
                  <a:lnTo>
                    <a:pt x="1543" y="752"/>
                  </a:lnTo>
                  <a:lnTo>
                    <a:pt x="1561" y="820"/>
                  </a:lnTo>
                  <a:lnTo>
                    <a:pt x="1507" y="837"/>
                  </a:lnTo>
                  <a:lnTo>
                    <a:pt x="1453" y="877"/>
                  </a:lnTo>
                  <a:lnTo>
                    <a:pt x="1400" y="932"/>
                  </a:lnTo>
                  <a:lnTo>
                    <a:pt x="1351" y="1006"/>
                  </a:lnTo>
                  <a:lnTo>
                    <a:pt x="1310" y="1091"/>
                  </a:lnTo>
                  <a:lnTo>
                    <a:pt x="1279" y="1189"/>
                  </a:lnTo>
                  <a:lnTo>
                    <a:pt x="1266" y="1294"/>
                  </a:lnTo>
                  <a:lnTo>
                    <a:pt x="1266" y="1402"/>
                  </a:lnTo>
                  <a:lnTo>
                    <a:pt x="1239" y="1311"/>
                  </a:lnTo>
                  <a:lnTo>
                    <a:pt x="1199" y="1209"/>
                  </a:lnTo>
                  <a:lnTo>
                    <a:pt x="1140" y="1104"/>
                  </a:lnTo>
                  <a:lnTo>
                    <a:pt x="1073" y="996"/>
                  </a:lnTo>
                  <a:lnTo>
                    <a:pt x="997" y="884"/>
                  </a:lnTo>
                  <a:lnTo>
                    <a:pt x="912" y="772"/>
                  </a:lnTo>
                  <a:lnTo>
                    <a:pt x="818" y="664"/>
                  </a:lnTo>
                  <a:lnTo>
                    <a:pt x="724" y="556"/>
                  </a:lnTo>
                  <a:lnTo>
                    <a:pt x="626" y="454"/>
                  </a:lnTo>
                  <a:lnTo>
                    <a:pt x="523" y="359"/>
                  </a:lnTo>
                  <a:lnTo>
                    <a:pt x="425" y="275"/>
                  </a:lnTo>
                  <a:lnTo>
                    <a:pt x="326" y="200"/>
                  </a:lnTo>
                  <a:lnTo>
                    <a:pt x="232" y="136"/>
                  </a:lnTo>
                  <a:lnTo>
                    <a:pt x="147" y="88"/>
                  </a:lnTo>
                  <a:lnTo>
                    <a:pt x="67" y="54"/>
                  </a:lnTo>
                  <a:lnTo>
                    <a:pt x="0" y="41"/>
                  </a:lnTo>
                </a:path>
              </a:pathLst>
            </a:custGeom>
            <a:noFill/>
            <a:ln w="0">
              <a:solidFill>
                <a:srgbClr val="000000"/>
              </a:solidFill>
              <a:round/>
              <a:headEnd/>
              <a:tailEnd/>
            </a:ln>
          </p:spPr>
          <p:txBody>
            <a:bodyPr/>
            <a:lstStyle/>
            <a:p>
              <a:endParaRPr lang="en-US" sz="2400"/>
            </a:p>
          </p:txBody>
        </p:sp>
        <p:sp>
          <p:nvSpPr>
            <p:cNvPr id="50277" name="Freeform 30"/>
            <p:cNvSpPr>
              <a:spLocks/>
            </p:cNvSpPr>
            <p:nvPr/>
          </p:nvSpPr>
          <p:spPr bwMode="auto">
            <a:xfrm>
              <a:off x="2883" y="2644"/>
              <a:ext cx="1758" cy="793"/>
            </a:xfrm>
            <a:custGeom>
              <a:avLst/>
              <a:gdLst>
                <a:gd name="T0" fmla="*/ 1561 w 1758"/>
                <a:gd name="T1" fmla="*/ 793 h 793"/>
                <a:gd name="T2" fmla="*/ 1561 w 1758"/>
                <a:gd name="T3" fmla="*/ 793 h 793"/>
                <a:gd name="T4" fmla="*/ 1489 w 1758"/>
                <a:gd name="T5" fmla="*/ 722 h 793"/>
                <a:gd name="T6" fmla="*/ 1409 w 1758"/>
                <a:gd name="T7" fmla="*/ 651 h 793"/>
                <a:gd name="T8" fmla="*/ 1319 w 1758"/>
                <a:gd name="T9" fmla="*/ 579 h 793"/>
                <a:gd name="T10" fmla="*/ 1225 w 1758"/>
                <a:gd name="T11" fmla="*/ 512 h 793"/>
                <a:gd name="T12" fmla="*/ 1127 w 1758"/>
                <a:gd name="T13" fmla="*/ 444 h 793"/>
                <a:gd name="T14" fmla="*/ 1020 w 1758"/>
                <a:gd name="T15" fmla="*/ 380 h 793"/>
                <a:gd name="T16" fmla="*/ 912 w 1758"/>
                <a:gd name="T17" fmla="*/ 319 h 793"/>
                <a:gd name="T18" fmla="*/ 805 w 1758"/>
                <a:gd name="T19" fmla="*/ 265 h 793"/>
                <a:gd name="T20" fmla="*/ 693 w 1758"/>
                <a:gd name="T21" fmla="*/ 210 h 793"/>
                <a:gd name="T22" fmla="*/ 581 w 1758"/>
                <a:gd name="T23" fmla="*/ 163 h 793"/>
                <a:gd name="T24" fmla="*/ 474 w 1758"/>
                <a:gd name="T25" fmla="*/ 122 h 793"/>
                <a:gd name="T26" fmla="*/ 371 w 1758"/>
                <a:gd name="T27" fmla="*/ 88 h 793"/>
                <a:gd name="T28" fmla="*/ 268 w 1758"/>
                <a:gd name="T29" fmla="*/ 58 h 793"/>
                <a:gd name="T30" fmla="*/ 170 w 1758"/>
                <a:gd name="T31" fmla="*/ 34 h 793"/>
                <a:gd name="T32" fmla="*/ 80 w 1758"/>
                <a:gd name="T33" fmla="*/ 21 h 793"/>
                <a:gd name="T34" fmla="*/ 0 w 1758"/>
                <a:gd name="T35" fmla="*/ 14 h 793"/>
                <a:gd name="T36" fmla="*/ 0 w 1758"/>
                <a:gd name="T37" fmla="*/ 14 h 793"/>
                <a:gd name="T38" fmla="*/ 58 w 1758"/>
                <a:gd name="T39" fmla="*/ 7 h 793"/>
                <a:gd name="T40" fmla="*/ 134 w 1758"/>
                <a:gd name="T41" fmla="*/ 4 h 793"/>
                <a:gd name="T42" fmla="*/ 223 w 1758"/>
                <a:gd name="T43" fmla="*/ 0 h 793"/>
                <a:gd name="T44" fmla="*/ 326 w 1758"/>
                <a:gd name="T45" fmla="*/ 4 h 793"/>
                <a:gd name="T46" fmla="*/ 443 w 1758"/>
                <a:gd name="T47" fmla="*/ 7 h 793"/>
                <a:gd name="T48" fmla="*/ 563 w 1758"/>
                <a:gd name="T49" fmla="*/ 17 h 793"/>
                <a:gd name="T50" fmla="*/ 693 w 1758"/>
                <a:gd name="T51" fmla="*/ 34 h 793"/>
                <a:gd name="T52" fmla="*/ 827 w 1758"/>
                <a:gd name="T53" fmla="*/ 51 h 793"/>
                <a:gd name="T54" fmla="*/ 961 w 1758"/>
                <a:gd name="T55" fmla="*/ 78 h 793"/>
                <a:gd name="T56" fmla="*/ 1096 w 1758"/>
                <a:gd name="T57" fmla="*/ 109 h 793"/>
                <a:gd name="T58" fmla="*/ 1225 w 1758"/>
                <a:gd name="T59" fmla="*/ 146 h 793"/>
                <a:gd name="T60" fmla="*/ 1351 w 1758"/>
                <a:gd name="T61" fmla="*/ 190 h 793"/>
                <a:gd name="T62" fmla="*/ 1471 w 1758"/>
                <a:gd name="T63" fmla="*/ 241 h 793"/>
                <a:gd name="T64" fmla="*/ 1579 w 1758"/>
                <a:gd name="T65" fmla="*/ 298 h 793"/>
                <a:gd name="T66" fmla="*/ 1677 w 1758"/>
                <a:gd name="T67" fmla="*/ 363 h 793"/>
                <a:gd name="T68" fmla="*/ 1758 w 1758"/>
                <a:gd name="T69" fmla="*/ 437 h 79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758"/>
                <a:gd name="T106" fmla="*/ 0 h 793"/>
                <a:gd name="T107" fmla="*/ 1758 w 1758"/>
                <a:gd name="T108" fmla="*/ 793 h 79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758" h="793">
                  <a:moveTo>
                    <a:pt x="1561" y="793"/>
                  </a:moveTo>
                  <a:lnTo>
                    <a:pt x="1561" y="793"/>
                  </a:lnTo>
                  <a:lnTo>
                    <a:pt x="1489" y="722"/>
                  </a:lnTo>
                  <a:lnTo>
                    <a:pt x="1409" y="651"/>
                  </a:lnTo>
                  <a:lnTo>
                    <a:pt x="1319" y="579"/>
                  </a:lnTo>
                  <a:lnTo>
                    <a:pt x="1225" y="512"/>
                  </a:lnTo>
                  <a:lnTo>
                    <a:pt x="1127" y="444"/>
                  </a:lnTo>
                  <a:lnTo>
                    <a:pt x="1020" y="380"/>
                  </a:lnTo>
                  <a:lnTo>
                    <a:pt x="912" y="319"/>
                  </a:lnTo>
                  <a:lnTo>
                    <a:pt x="805" y="265"/>
                  </a:lnTo>
                  <a:lnTo>
                    <a:pt x="693" y="210"/>
                  </a:lnTo>
                  <a:lnTo>
                    <a:pt x="581" y="163"/>
                  </a:lnTo>
                  <a:lnTo>
                    <a:pt x="474" y="122"/>
                  </a:lnTo>
                  <a:lnTo>
                    <a:pt x="371" y="88"/>
                  </a:lnTo>
                  <a:lnTo>
                    <a:pt x="268" y="58"/>
                  </a:lnTo>
                  <a:lnTo>
                    <a:pt x="170" y="34"/>
                  </a:lnTo>
                  <a:lnTo>
                    <a:pt x="80" y="21"/>
                  </a:lnTo>
                  <a:lnTo>
                    <a:pt x="0" y="14"/>
                  </a:lnTo>
                  <a:lnTo>
                    <a:pt x="58" y="7"/>
                  </a:lnTo>
                  <a:lnTo>
                    <a:pt x="134" y="4"/>
                  </a:lnTo>
                  <a:lnTo>
                    <a:pt x="223" y="0"/>
                  </a:lnTo>
                  <a:lnTo>
                    <a:pt x="326" y="4"/>
                  </a:lnTo>
                  <a:lnTo>
                    <a:pt x="443" y="7"/>
                  </a:lnTo>
                  <a:lnTo>
                    <a:pt x="563" y="17"/>
                  </a:lnTo>
                  <a:lnTo>
                    <a:pt x="693" y="34"/>
                  </a:lnTo>
                  <a:lnTo>
                    <a:pt x="827" y="51"/>
                  </a:lnTo>
                  <a:lnTo>
                    <a:pt x="961" y="78"/>
                  </a:lnTo>
                  <a:lnTo>
                    <a:pt x="1096" y="109"/>
                  </a:lnTo>
                  <a:lnTo>
                    <a:pt x="1225" y="146"/>
                  </a:lnTo>
                  <a:lnTo>
                    <a:pt x="1351" y="190"/>
                  </a:lnTo>
                  <a:lnTo>
                    <a:pt x="1471" y="241"/>
                  </a:lnTo>
                  <a:lnTo>
                    <a:pt x="1579" y="298"/>
                  </a:lnTo>
                  <a:lnTo>
                    <a:pt x="1677" y="363"/>
                  </a:lnTo>
                  <a:lnTo>
                    <a:pt x="1758" y="437"/>
                  </a:lnTo>
                </a:path>
              </a:pathLst>
            </a:custGeom>
            <a:noFill/>
            <a:ln w="0">
              <a:solidFill>
                <a:srgbClr val="000000"/>
              </a:solidFill>
              <a:round/>
              <a:headEnd/>
              <a:tailEnd/>
            </a:ln>
          </p:spPr>
          <p:txBody>
            <a:bodyPr/>
            <a:lstStyle/>
            <a:p>
              <a:endParaRPr lang="en-US" sz="2400"/>
            </a:p>
          </p:txBody>
        </p:sp>
        <p:sp>
          <p:nvSpPr>
            <p:cNvPr id="50278" name="Freeform 31"/>
            <p:cNvSpPr>
              <a:spLocks/>
            </p:cNvSpPr>
            <p:nvPr/>
          </p:nvSpPr>
          <p:spPr bwMode="auto">
            <a:xfrm>
              <a:off x="3889" y="2553"/>
              <a:ext cx="456" cy="968"/>
            </a:xfrm>
            <a:custGeom>
              <a:avLst/>
              <a:gdLst>
                <a:gd name="T0" fmla="*/ 5 w 456"/>
                <a:gd name="T1" fmla="*/ 968 h 968"/>
                <a:gd name="T2" fmla="*/ 5 w 456"/>
                <a:gd name="T3" fmla="*/ 968 h 968"/>
                <a:gd name="T4" fmla="*/ 0 w 456"/>
                <a:gd name="T5" fmla="*/ 928 h 968"/>
                <a:gd name="T6" fmla="*/ 9 w 456"/>
                <a:gd name="T7" fmla="*/ 870 h 968"/>
                <a:gd name="T8" fmla="*/ 36 w 456"/>
                <a:gd name="T9" fmla="*/ 806 h 968"/>
                <a:gd name="T10" fmla="*/ 72 w 456"/>
                <a:gd name="T11" fmla="*/ 745 h 968"/>
                <a:gd name="T12" fmla="*/ 116 w 456"/>
                <a:gd name="T13" fmla="*/ 687 h 968"/>
                <a:gd name="T14" fmla="*/ 170 w 456"/>
                <a:gd name="T15" fmla="*/ 647 h 968"/>
                <a:gd name="T16" fmla="*/ 224 w 456"/>
                <a:gd name="T17" fmla="*/ 626 h 968"/>
                <a:gd name="T18" fmla="*/ 278 w 456"/>
                <a:gd name="T19" fmla="*/ 637 h 968"/>
                <a:gd name="T20" fmla="*/ 278 w 456"/>
                <a:gd name="T21" fmla="*/ 637 h 968"/>
                <a:gd name="T22" fmla="*/ 255 w 456"/>
                <a:gd name="T23" fmla="*/ 596 h 968"/>
                <a:gd name="T24" fmla="*/ 237 w 456"/>
                <a:gd name="T25" fmla="*/ 542 h 968"/>
                <a:gd name="T26" fmla="*/ 233 w 456"/>
                <a:gd name="T27" fmla="*/ 477 h 968"/>
                <a:gd name="T28" fmla="*/ 233 w 456"/>
                <a:gd name="T29" fmla="*/ 413 h 968"/>
                <a:gd name="T30" fmla="*/ 246 w 456"/>
                <a:gd name="T31" fmla="*/ 352 h 968"/>
                <a:gd name="T32" fmla="*/ 269 w 456"/>
                <a:gd name="T33" fmla="*/ 308 h 968"/>
                <a:gd name="T34" fmla="*/ 300 w 456"/>
                <a:gd name="T35" fmla="*/ 281 h 968"/>
                <a:gd name="T36" fmla="*/ 345 w 456"/>
                <a:gd name="T37" fmla="*/ 284 h 968"/>
                <a:gd name="T38" fmla="*/ 345 w 456"/>
                <a:gd name="T39" fmla="*/ 284 h 968"/>
                <a:gd name="T40" fmla="*/ 322 w 456"/>
                <a:gd name="T41" fmla="*/ 254 h 968"/>
                <a:gd name="T42" fmla="*/ 309 w 456"/>
                <a:gd name="T43" fmla="*/ 213 h 968"/>
                <a:gd name="T44" fmla="*/ 309 w 456"/>
                <a:gd name="T45" fmla="*/ 169 h 968"/>
                <a:gd name="T46" fmla="*/ 322 w 456"/>
                <a:gd name="T47" fmla="*/ 122 h 968"/>
                <a:gd name="T48" fmla="*/ 345 w 456"/>
                <a:gd name="T49" fmla="*/ 74 h 968"/>
                <a:gd name="T50" fmla="*/ 371 w 456"/>
                <a:gd name="T51" fmla="*/ 37 h 968"/>
                <a:gd name="T52" fmla="*/ 412 w 456"/>
                <a:gd name="T53" fmla="*/ 10 h 968"/>
                <a:gd name="T54" fmla="*/ 456 w 456"/>
                <a:gd name="T55" fmla="*/ 0 h 96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56"/>
                <a:gd name="T85" fmla="*/ 0 h 968"/>
                <a:gd name="T86" fmla="*/ 456 w 456"/>
                <a:gd name="T87" fmla="*/ 968 h 968"/>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56" h="968">
                  <a:moveTo>
                    <a:pt x="5" y="968"/>
                  </a:moveTo>
                  <a:lnTo>
                    <a:pt x="5" y="968"/>
                  </a:lnTo>
                  <a:lnTo>
                    <a:pt x="0" y="928"/>
                  </a:lnTo>
                  <a:lnTo>
                    <a:pt x="9" y="870"/>
                  </a:lnTo>
                  <a:lnTo>
                    <a:pt x="36" y="806"/>
                  </a:lnTo>
                  <a:lnTo>
                    <a:pt x="72" y="745"/>
                  </a:lnTo>
                  <a:lnTo>
                    <a:pt x="116" y="687"/>
                  </a:lnTo>
                  <a:lnTo>
                    <a:pt x="170" y="647"/>
                  </a:lnTo>
                  <a:lnTo>
                    <a:pt x="224" y="626"/>
                  </a:lnTo>
                  <a:lnTo>
                    <a:pt x="278" y="637"/>
                  </a:lnTo>
                  <a:lnTo>
                    <a:pt x="255" y="596"/>
                  </a:lnTo>
                  <a:lnTo>
                    <a:pt x="237" y="542"/>
                  </a:lnTo>
                  <a:lnTo>
                    <a:pt x="233" y="477"/>
                  </a:lnTo>
                  <a:lnTo>
                    <a:pt x="233" y="413"/>
                  </a:lnTo>
                  <a:lnTo>
                    <a:pt x="246" y="352"/>
                  </a:lnTo>
                  <a:lnTo>
                    <a:pt x="269" y="308"/>
                  </a:lnTo>
                  <a:lnTo>
                    <a:pt x="300" y="281"/>
                  </a:lnTo>
                  <a:lnTo>
                    <a:pt x="345" y="284"/>
                  </a:lnTo>
                  <a:lnTo>
                    <a:pt x="322" y="254"/>
                  </a:lnTo>
                  <a:lnTo>
                    <a:pt x="309" y="213"/>
                  </a:lnTo>
                  <a:lnTo>
                    <a:pt x="309" y="169"/>
                  </a:lnTo>
                  <a:lnTo>
                    <a:pt x="322" y="122"/>
                  </a:lnTo>
                  <a:lnTo>
                    <a:pt x="345" y="74"/>
                  </a:lnTo>
                  <a:lnTo>
                    <a:pt x="371" y="37"/>
                  </a:lnTo>
                  <a:lnTo>
                    <a:pt x="412" y="10"/>
                  </a:lnTo>
                  <a:lnTo>
                    <a:pt x="456" y="0"/>
                  </a:lnTo>
                </a:path>
              </a:pathLst>
            </a:custGeom>
            <a:noFill/>
            <a:ln w="0">
              <a:solidFill>
                <a:srgbClr val="000000"/>
              </a:solidFill>
              <a:round/>
              <a:headEnd/>
              <a:tailEnd/>
            </a:ln>
          </p:spPr>
          <p:txBody>
            <a:bodyPr/>
            <a:lstStyle/>
            <a:p>
              <a:endParaRPr lang="en-US" sz="2400"/>
            </a:p>
          </p:txBody>
        </p:sp>
        <p:sp>
          <p:nvSpPr>
            <p:cNvPr id="50279" name="Freeform 32"/>
            <p:cNvSpPr>
              <a:spLocks/>
            </p:cNvSpPr>
            <p:nvPr/>
          </p:nvSpPr>
          <p:spPr bwMode="auto">
            <a:xfrm>
              <a:off x="3634" y="2526"/>
              <a:ext cx="291" cy="691"/>
            </a:xfrm>
            <a:custGeom>
              <a:avLst/>
              <a:gdLst>
                <a:gd name="T0" fmla="*/ 291 w 291"/>
                <a:gd name="T1" fmla="*/ 0 h 691"/>
                <a:gd name="T2" fmla="*/ 291 w 291"/>
                <a:gd name="T3" fmla="*/ 0 h 691"/>
                <a:gd name="T4" fmla="*/ 233 w 291"/>
                <a:gd name="T5" fmla="*/ 17 h 691"/>
                <a:gd name="T6" fmla="*/ 188 w 291"/>
                <a:gd name="T7" fmla="*/ 40 h 691"/>
                <a:gd name="T8" fmla="*/ 161 w 291"/>
                <a:gd name="T9" fmla="*/ 68 h 691"/>
                <a:gd name="T10" fmla="*/ 148 w 291"/>
                <a:gd name="T11" fmla="*/ 101 h 691"/>
                <a:gd name="T12" fmla="*/ 148 w 291"/>
                <a:gd name="T13" fmla="*/ 132 h 691"/>
                <a:gd name="T14" fmla="*/ 161 w 291"/>
                <a:gd name="T15" fmla="*/ 162 h 691"/>
                <a:gd name="T16" fmla="*/ 184 w 291"/>
                <a:gd name="T17" fmla="*/ 189 h 691"/>
                <a:gd name="T18" fmla="*/ 215 w 291"/>
                <a:gd name="T19" fmla="*/ 206 h 691"/>
                <a:gd name="T20" fmla="*/ 215 w 291"/>
                <a:gd name="T21" fmla="*/ 206 h 691"/>
                <a:gd name="T22" fmla="*/ 152 w 291"/>
                <a:gd name="T23" fmla="*/ 247 h 691"/>
                <a:gd name="T24" fmla="*/ 134 w 291"/>
                <a:gd name="T25" fmla="*/ 311 h 691"/>
                <a:gd name="T26" fmla="*/ 157 w 291"/>
                <a:gd name="T27" fmla="*/ 389 h 691"/>
                <a:gd name="T28" fmla="*/ 206 w 291"/>
                <a:gd name="T29" fmla="*/ 460 h 691"/>
                <a:gd name="T30" fmla="*/ 206 w 291"/>
                <a:gd name="T31" fmla="*/ 460 h 691"/>
                <a:gd name="T32" fmla="*/ 157 w 291"/>
                <a:gd name="T33" fmla="*/ 464 h 691"/>
                <a:gd name="T34" fmla="*/ 112 w 291"/>
                <a:gd name="T35" fmla="*/ 481 h 691"/>
                <a:gd name="T36" fmla="*/ 72 w 291"/>
                <a:gd name="T37" fmla="*/ 508 h 691"/>
                <a:gd name="T38" fmla="*/ 36 w 291"/>
                <a:gd name="T39" fmla="*/ 538 h 691"/>
                <a:gd name="T40" fmla="*/ 14 w 291"/>
                <a:gd name="T41" fmla="*/ 576 h 691"/>
                <a:gd name="T42" fmla="*/ 0 w 291"/>
                <a:gd name="T43" fmla="*/ 613 h 691"/>
                <a:gd name="T44" fmla="*/ 0 w 291"/>
                <a:gd name="T45" fmla="*/ 653 h 691"/>
                <a:gd name="T46" fmla="*/ 14 w 291"/>
                <a:gd name="T47" fmla="*/ 691 h 69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91"/>
                <a:gd name="T73" fmla="*/ 0 h 691"/>
                <a:gd name="T74" fmla="*/ 291 w 291"/>
                <a:gd name="T75" fmla="*/ 691 h 69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91" h="691">
                  <a:moveTo>
                    <a:pt x="291" y="0"/>
                  </a:moveTo>
                  <a:lnTo>
                    <a:pt x="291" y="0"/>
                  </a:lnTo>
                  <a:lnTo>
                    <a:pt x="233" y="17"/>
                  </a:lnTo>
                  <a:lnTo>
                    <a:pt x="188" y="40"/>
                  </a:lnTo>
                  <a:lnTo>
                    <a:pt x="161" y="68"/>
                  </a:lnTo>
                  <a:lnTo>
                    <a:pt x="148" y="101"/>
                  </a:lnTo>
                  <a:lnTo>
                    <a:pt x="148" y="132"/>
                  </a:lnTo>
                  <a:lnTo>
                    <a:pt x="161" y="162"/>
                  </a:lnTo>
                  <a:lnTo>
                    <a:pt x="184" y="189"/>
                  </a:lnTo>
                  <a:lnTo>
                    <a:pt x="215" y="206"/>
                  </a:lnTo>
                  <a:lnTo>
                    <a:pt x="152" y="247"/>
                  </a:lnTo>
                  <a:lnTo>
                    <a:pt x="134" y="311"/>
                  </a:lnTo>
                  <a:lnTo>
                    <a:pt x="157" y="389"/>
                  </a:lnTo>
                  <a:lnTo>
                    <a:pt x="206" y="460"/>
                  </a:lnTo>
                  <a:lnTo>
                    <a:pt x="157" y="464"/>
                  </a:lnTo>
                  <a:lnTo>
                    <a:pt x="112" y="481"/>
                  </a:lnTo>
                  <a:lnTo>
                    <a:pt x="72" y="508"/>
                  </a:lnTo>
                  <a:lnTo>
                    <a:pt x="36" y="538"/>
                  </a:lnTo>
                  <a:lnTo>
                    <a:pt x="14" y="576"/>
                  </a:lnTo>
                  <a:lnTo>
                    <a:pt x="0" y="613"/>
                  </a:lnTo>
                  <a:lnTo>
                    <a:pt x="0" y="653"/>
                  </a:lnTo>
                  <a:lnTo>
                    <a:pt x="14" y="691"/>
                  </a:lnTo>
                </a:path>
              </a:pathLst>
            </a:custGeom>
            <a:noFill/>
            <a:ln w="0">
              <a:solidFill>
                <a:srgbClr val="000000"/>
              </a:solidFill>
              <a:round/>
              <a:headEnd/>
              <a:tailEnd/>
            </a:ln>
          </p:spPr>
          <p:txBody>
            <a:bodyPr/>
            <a:lstStyle/>
            <a:p>
              <a:endParaRPr lang="en-US" sz="2400"/>
            </a:p>
          </p:txBody>
        </p:sp>
        <p:sp>
          <p:nvSpPr>
            <p:cNvPr id="50280" name="Freeform 33"/>
            <p:cNvSpPr>
              <a:spLocks/>
            </p:cNvSpPr>
            <p:nvPr/>
          </p:nvSpPr>
          <p:spPr bwMode="auto">
            <a:xfrm>
              <a:off x="3361" y="2536"/>
              <a:ext cx="166" cy="417"/>
            </a:xfrm>
            <a:custGeom>
              <a:avLst/>
              <a:gdLst>
                <a:gd name="T0" fmla="*/ 9 w 166"/>
                <a:gd name="T1" fmla="*/ 417 h 417"/>
                <a:gd name="T2" fmla="*/ 9 w 166"/>
                <a:gd name="T3" fmla="*/ 417 h 417"/>
                <a:gd name="T4" fmla="*/ 0 w 166"/>
                <a:gd name="T5" fmla="*/ 383 h 417"/>
                <a:gd name="T6" fmla="*/ 0 w 166"/>
                <a:gd name="T7" fmla="*/ 356 h 417"/>
                <a:gd name="T8" fmla="*/ 9 w 166"/>
                <a:gd name="T9" fmla="*/ 328 h 417"/>
                <a:gd name="T10" fmla="*/ 27 w 166"/>
                <a:gd name="T11" fmla="*/ 308 h 417"/>
                <a:gd name="T12" fmla="*/ 50 w 166"/>
                <a:gd name="T13" fmla="*/ 291 h 417"/>
                <a:gd name="T14" fmla="*/ 76 w 166"/>
                <a:gd name="T15" fmla="*/ 281 h 417"/>
                <a:gd name="T16" fmla="*/ 103 w 166"/>
                <a:gd name="T17" fmla="*/ 278 h 417"/>
                <a:gd name="T18" fmla="*/ 126 w 166"/>
                <a:gd name="T19" fmla="*/ 281 h 417"/>
                <a:gd name="T20" fmla="*/ 126 w 166"/>
                <a:gd name="T21" fmla="*/ 281 h 417"/>
                <a:gd name="T22" fmla="*/ 108 w 166"/>
                <a:gd name="T23" fmla="*/ 240 h 417"/>
                <a:gd name="T24" fmla="*/ 108 w 166"/>
                <a:gd name="T25" fmla="*/ 193 h 417"/>
                <a:gd name="T26" fmla="*/ 121 w 166"/>
                <a:gd name="T27" fmla="*/ 152 h 417"/>
                <a:gd name="T28" fmla="*/ 166 w 166"/>
                <a:gd name="T29" fmla="*/ 135 h 417"/>
                <a:gd name="T30" fmla="*/ 166 w 166"/>
                <a:gd name="T31" fmla="*/ 135 h 417"/>
                <a:gd name="T32" fmla="*/ 135 w 166"/>
                <a:gd name="T33" fmla="*/ 102 h 417"/>
                <a:gd name="T34" fmla="*/ 117 w 166"/>
                <a:gd name="T35" fmla="*/ 64 h 417"/>
                <a:gd name="T36" fmla="*/ 121 w 166"/>
                <a:gd name="T37" fmla="*/ 30 h 417"/>
                <a:gd name="T38" fmla="*/ 152 w 166"/>
                <a:gd name="T39" fmla="*/ 0 h 41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66"/>
                <a:gd name="T61" fmla="*/ 0 h 417"/>
                <a:gd name="T62" fmla="*/ 166 w 166"/>
                <a:gd name="T63" fmla="*/ 417 h 41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66" h="417">
                  <a:moveTo>
                    <a:pt x="9" y="417"/>
                  </a:moveTo>
                  <a:lnTo>
                    <a:pt x="9" y="417"/>
                  </a:lnTo>
                  <a:lnTo>
                    <a:pt x="0" y="383"/>
                  </a:lnTo>
                  <a:lnTo>
                    <a:pt x="0" y="356"/>
                  </a:lnTo>
                  <a:lnTo>
                    <a:pt x="9" y="328"/>
                  </a:lnTo>
                  <a:lnTo>
                    <a:pt x="27" y="308"/>
                  </a:lnTo>
                  <a:lnTo>
                    <a:pt x="50" y="291"/>
                  </a:lnTo>
                  <a:lnTo>
                    <a:pt x="76" y="281"/>
                  </a:lnTo>
                  <a:lnTo>
                    <a:pt x="103" y="278"/>
                  </a:lnTo>
                  <a:lnTo>
                    <a:pt x="126" y="281"/>
                  </a:lnTo>
                  <a:lnTo>
                    <a:pt x="108" y="240"/>
                  </a:lnTo>
                  <a:lnTo>
                    <a:pt x="108" y="193"/>
                  </a:lnTo>
                  <a:lnTo>
                    <a:pt x="121" y="152"/>
                  </a:lnTo>
                  <a:lnTo>
                    <a:pt x="166" y="135"/>
                  </a:lnTo>
                  <a:lnTo>
                    <a:pt x="135" y="102"/>
                  </a:lnTo>
                  <a:lnTo>
                    <a:pt x="117" y="64"/>
                  </a:lnTo>
                  <a:lnTo>
                    <a:pt x="121" y="30"/>
                  </a:lnTo>
                  <a:lnTo>
                    <a:pt x="152" y="0"/>
                  </a:lnTo>
                </a:path>
              </a:pathLst>
            </a:custGeom>
            <a:noFill/>
            <a:ln w="0">
              <a:solidFill>
                <a:srgbClr val="000000"/>
              </a:solidFill>
              <a:round/>
              <a:headEnd/>
              <a:tailEnd/>
            </a:ln>
          </p:spPr>
          <p:txBody>
            <a:bodyPr/>
            <a:lstStyle/>
            <a:p>
              <a:endParaRPr lang="en-US" sz="2400"/>
            </a:p>
          </p:txBody>
        </p:sp>
        <p:sp>
          <p:nvSpPr>
            <p:cNvPr id="50281" name="Freeform 34"/>
            <p:cNvSpPr>
              <a:spLocks/>
            </p:cNvSpPr>
            <p:nvPr/>
          </p:nvSpPr>
          <p:spPr bwMode="auto">
            <a:xfrm>
              <a:off x="2892" y="3759"/>
              <a:ext cx="1172" cy="345"/>
            </a:xfrm>
            <a:custGeom>
              <a:avLst/>
              <a:gdLst>
                <a:gd name="T0" fmla="*/ 1172 w 1172"/>
                <a:gd name="T1" fmla="*/ 37 h 345"/>
                <a:gd name="T2" fmla="*/ 1172 w 1172"/>
                <a:gd name="T3" fmla="*/ 37 h 345"/>
                <a:gd name="T4" fmla="*/ 1131 w 1172"/>
                <a:gd name="T5" fmla="*/ 10 h 345"/>
                <a:gd name="T6" fmla="*/ 1069 w 1172"/>
                <a:gd name="T7" fmla="*/ 0 h 345"/>
                <a:gd name="T8" fmla="*/ 984 w 1172"/>
                <a:gd name="T9" fmla="*/ 3 h 345"/>
                <a:gd name="T10" fmla="*/ 885 w 1172"/>
                <a:gd name="T11" fmla="*/ 20 h 345"/>
                <a:gd name="T12" fmla="*/ 791 w 1172"/>
                <a:gd name="T13" fmla="*/ 54 h 345"/>
                <a:gd name="T14" fmla="*/ 702 w 1172"/>
                <a:gd name="T15" fmla="*/ 98 h 345"/>
                <a:gd name="T16" fmla="*/ 630 w 1172"/>
                <a:gd name="T17" fmla="*/ 152 h 345"/>
                <a:gd name="T18" fmla="*/ 581 w 1172"/>
                <a:gd name="T19" fmla="*/ 220 h 345"/>
                <a:gd name="T20" fmla="*/ 581 w 1172"/>
                <a:gd name="T21" fmla="*/ 220 h 345"/>
                <a:gd name="T22" fmla="*/ 550 w 1172"/>
                <a:gd name="T23" fmla="*/ 186 h 345"/>
                <a:gd name="T24" fmla="*/ 492 w 1172"/>
                <a:gd name="T25" fmla="*/ 169 h 345"/>
                <a:gd name="T26" fmla="*/ 416 w 1172"/>
                <a:gd name="T27" fmla="*/ 169 h 345"/>
                <a:gd name="T28" fmla="*/ 331 w 1172"/>
                <a:gd name="T29" fmla="*/ 179 h 345"/>
                <a:gd name="T30" fmla="*/ 237 w 1172"/>
                <a:gd name="T31" fmla="*/ 206 h 345"/>
                <a:gd name="T32" fmla="*/ 147 w 1172"/>
                <a:gd name="T33" fmla="*/ 243 h 345"/>
                <a:gd name="T34" fmla="*/ 67 w 1172"/>
                <a:gd name="T35" fmla="*/ 291 h 345"/>
                <a:gd name="T36" fmla="*/ 0 w 1172"/>
                <a:gd name="T37" fmla="*/ 345 h 3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172"/>
                <a:gd name="T58" fmla="*/ 0 h 345"/>
                <a:gd name="T59" fmla="*/ 1172 w 1172"/>
                <a:gd name="T60" fmla="*/ 345 h 34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172" h="345">
                  <a:moveTo>
                    <a:pt x="1172" y="37"/>
                  </a:moveTo>
                  <a:lnTo>
                    <a:pt x="1172" y="37"/>
                  </a:lnTo>
                  <a:lnTo>
                    <a:pt x="1131" y="10"/>
                  </a:lnTo>
                  <a:lnTo>
                    <a:pt x="1069" y="0"/>
                  </a:lnTo>
                  <a:lnTo>
                    <a:pt x="984" y="3"/>
                  </a:lnTo>
                  <a:lnTo>
                    <a:pt x="885" y="20"/>
                  </a:lnTo>
                  <a:lnTo>
                    <a:pt x="791" y="54"/>
                  </a:lnTo>
                  <a:lnTo>
                    <a:pt x="702" y="98"/>
                  </a:lnTo>
                  <a:lnTo>
                    <a:pt x="630" y="152"/>
                  </a:lnTo>
                  <a:lnTo>
                    <a:pt x="581" y="220"/>
                  </a:lnTo>
                  <a:lnTo>
                    <a:pt x="550" y="186"/>
                  </a:lnTo>
                  <a:lnTo>
                    <a:pt x="492" y="169"/>
                  </a:lnTo>
                  <a:lnTo>
                    <a:pt x="416" y="169"/>
                  </a:lnTo>
                  <a:lnTo>
                    <a:pt x="331" y="179"/>
                  </a:lnTo>
                  <a:lnTo>
                    <a:pt x="237" y="206"/>
                  </a:lnTo>
                  <a:lnTo>
                    <a:pt x="147" y="243"/>
                  </a:lnTo>
                  <a:lnTo>
                    <a:pt x="67" y="291"/>
                  </a:lnTo>
                  <a:lnTo>
                    <a:pt x="0" y="345"/>
                  </a:lnTo>
                </a:path>
              </a:pathLst>
            </a:custGeom>
            <a:noFill/>
            <a:ln w="0">
              <a:solidFill>
                <a:srgbClr val="000000"/>
              </a:solidFill>
              <a:round/>
              <a:headEnd/>
              <a:tailEnd/>
            </a:ln>
          </p:spPr>
          <p:txBody>
            <a:bodyPr/>
            <a:lstStyle/>
            <a:p>
              <a:endParaRPr lang="en-US" sz="2400"/>
            </a:p>
          </p:txBody>
        </p:sp>
        <p:sp>
          <p:nvSpPr>
            <p:cNvPr id="50282" name="Freeform 35"/>
            <p:cNvSpPr>
              <a:spLocks/>
            </p:cNvSpPr>
            <p:nvPr/>
          </p:nvSpPr>
          <p:spPr bwMode="auto">
            <a:xfrm>
              <a:off x="2883" y="2658"/>
              <a:ext cx="635" cy="1321"/>
            </a:xfrm>
            <a:custGeom>
              <a:avLst/>
              <a:gdLst>
                <a:gd name="T0" fmla="*/ 0 w 635"/>
                <a:gd name="T1" fmla="*/ 0 h 1321"/>
                <a:gd name="T2" fmla="*/ 0 w 635"/>
                <a:gd name="T3" fmla="*/ 0 h 1321"/>
                <a:gd name="T4" fmla="*/ 40 w 635"/>
                <a:gd name="T5" fmla="*/ 30 h 1321"/>
                <a:gd name="T6" fmla="*/ 94 w 635"/>
                <a:gd name="T7" fmla="*/ 74 h 1321"/>
                <a:gd name="T8" fmla="*/ 147 w 635"/>
                <a:gd name="T9" fmla="*/ 129 h 1321"/>
                <a:gd name="T10" fmla="*/ 205 w 635"/>
                <a:gd name="T11" fmla="*/ 193 h 1321"/>
                <a:gd name="T12" fmla="*/ 268 w 635"/>
                <a:gd name="T13" fmla="*/ 267 h 1321"/>
                <a:gd name="T14" fmla="*/ 331 w 635"/>
                <a:gd name="T15" fmla="*/ 345 h 1321"/>
                <a:gd name="T16" fmla="*/ 393 w 635"/>
                <a:gd name="T17" fmla="*/ 433 h 1321"/>
                <a:gd name="T18" fmla="*/ 451 w 635"/>
                <a:gd name="T19" fmla="*/ 525 h 1321"/>
                <a:gd name="T20" fmla="*/ 501 w 635"/>
                <a:gd name="T21" fmla="*/ 623 h 1321"/>
                <a:gd name="T22" fmla="*/ 550 w 635"/>
                <a:gd name="T23" fmla="*/ 721 h 1321"/>
                <a:gd name="T24" fmla="*/ 586 w 635"/>
                <a:gd name="T25" fmla="*/ 823 h 1321"/>
                <a:gd name="T26" fmla="*/ 617 w 635"/>
                <a:gd name="T27" fmla="*/ 924 h 1321"/>
                <a:gd name="T28" fmla="*/ 630 w 635"/>
                <a:gd name="T29" fmla="*/ 1029 h 1321"/>
                <a:gd name="T30" fmla="*/ 635 w 635"/>
                <a:gd name="T31" fmla="*/ 1128 h 1321"/>
                <a:gd name="T32" fmla="*/ 621 w 635"/>
                <a:gd name="T33" fmla="*/ 1226 h 1321"/>
                <a:gd name="T34" fmla="*/ 590 w 635"/>
                <a:gd name="T35" fmla="*/ 1321 h 132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635"/>
                <a:gd name="T55" fmla="*/ 0 h 1321"/>
                <a:gd name="T56" fmla="*/ 635 w 635"/>
                <a:gd name="T57" fmla="*/ 1321 h 132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635" h="1321">
                  <a:moveTo>
                    <a:pt x="0" y="0"/>
                  </a:moveTo>
                  <a:lnTo>
                    <a:pt x="0" y="0"/>
                  </a:lnTo>
                  <a:lnTo>
                    <a:pt x="40" y="30"/>
                  </a:lnTo>
                  <a:lnTo>
                    <a:pt x="94" y="74"/>
                  </a:lnTo>
                  <a:lnTo>
                    <a:pt x="147" y="129"/>
                  </a:lnTo>
                  <a:lnTo>
                    <a:pt x="205" y="193"/>
                  </a:lnTo>
                  <a:lnTo>
                    <a:pt x="268" y="267"/>
                  </a:lnTo>
                  <a:lnTo>
                    <a:pt x="331" y="345"/>
                  </a:lnTo>
                  <a:lnTo>
                    <a:pt x="393" y="433"/>
                  </a:lnTo>
                  <a:lnTo>
                    <a:pt x="451" y="525"/>
                  </a:lnTo>
                  <a:lnTo>
                    <a:pt x="501" y="623"/>
                  </a:lnTo>
                  <a:lnTo>
                    <a:pt x="550" y="721"/>
                  </a:lnTo>
                  <a:lnTo>
                    <a:pt x="586" y="823"/>
                  </a:lnTo>
                  <a:lnTo>
                    <a:pt x="617" y="924"/>
                  </a:lnTo>
                  <a:lnTo>
                    <a:pt x="630" y="1029"/>
                  </a:lnTo>
                  <a:lnTo>
                    <a:pt x="635" y="1128"/>
                  </a:lnTo>
                  <a:lnTo>
                    <a:pt x="621" y="1226"/>
                  </a:lnTo>
                  <a:lnTo>
                    <a:pt x="590" y="1321"/>
                  </a:lnTo>
                </a:path>
              </a:pathLst>
            </a:custGeom>
            <a:noFill/>
            <a:ln w="0">
              <a:solidFill>
                <a:srgbClr val="000000"/>
              </a:solidFill>
              <a:round/>
              <a:headEnd/>
              <a:tailEnd/>
            </a:ln>
          </p:spPr>
          <p:txBody>
            <a:bodyPr/>
            <a:lstStyle/>
            <a:p>
              <a:endParaRPr lang="en-US" sz="2400"/>
            </a:p>
          </p:txBody>
        </p:sp>
        <p:sp>
          <p:nvSpPr>
            <p:cNvPr id="50283" name="Freeform 36"/>
            <p:cNvSpPr>
              <a:spLocks/>
            </p:cNvSpPr>
            <p:nvPr/>
          </p:nvSpPr>
          <p:spPr bwMode="auto">
            <a:xfrm>
              <a:off x="2990" y="3454"/>
              <a:ext cx="872" cy="308"/>
            </a:xfrm>
            <a:custGeom>
              <a:avLst/>
              <a:gdLst>
                <a:gd name="T0" fmla="*/ 0 w 872"/>
                <a:gd name="T1" fmla="*/ 308 h 308"/>
                <a:gd name="T2" fmla="*/ 0 w 872"/>
                <a:gd name="T3" fmla="*/ 308 h 308"/>
                <a:gd name="T4" fmla="*/ 31 w 872"/>
                <a:gd name="T5" fmla="*/ 250 h 308"/>
                <a:gd name="T6" fmla="*/ 81 w 872"/>
                <a:gd name="T7" fmla="*/ 200 h 308"/>
                <a:gd name="T8" fmla="*/ 139 w 872"/>
                <a:gd name="T9" fmla="*/ 159 h 308"/>
                <a:gd name="T10" fmla="*/ 206 w 872"/>
                <a:gd name="T11" fmla="*/ 128 h 308"/>
                <a:gd name="T12" fmla="*/ 277 w 872"/>
                <a:gd name="T13" fmla="*/ 108 h 308"/>
                <a:gd name="T14" fmla="*/ 353 w 872"/>
                <a:gd name="T15" fmla="*/ 101 h 308"/>
                <a:gd name="T16" fmla="*/ 429 w 872"/>
                <a:gd name="T17" fmla="*/ 108 h 308"/>
                <a:gd name="T18" fmla="*/ 506 w 872"/>
                <a:gd name="T19" fmla="*/ 128 h 308"/>
                <a:gd name="T20" fmla="*/ 506 w 872"/>
                <a:gd name="T21" fmla="*/ 128 h 308"/>
                <a:gd name="T22" fmla="*/ 523 w 872"/>
                <a:gd name="T23" fmla="*/ 95 h 308"/>
                <a:gd name="T24" fmla="*/ 559 w 872"/>
                <a:gd name="T25" fmla="*/ 64 h 308"/>
                <a:gd name="T26" fmla="*/ 608 w 872"/>
                <a:gd name="T27" fmla="*/ 40 h 308"/>
                <a:gd name="T28" fmla="*/ 662 w 872"/>
                <a:gd name="T29" fmla="*/ 17 h 308"/>
                <a:gd name="T30" fmla="*/ 725 w 872"/>
                <a:gd name="T31" fmla="*/ 3 h 308"/>
                <a:gd name="T32" fmla="*/ 783 w 872"/>
                <a:gd name="T33" fmla="*/ 0 h 308"/>
                <a:gd name="T34" fmla="*/ 832 w 872"/>
                <a:gd name="T35" fmla="*/ 7 h 308"/>
                <a:gd name="T36" fmla="*/ 872 w 872"/>
                <a:gd name="T37" fmla="*/ 27 h 30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72"/>
                <a:gd name="T58" fmla="*/ 0 h 308"/>
                <a:gd name="T59" fmla="*/ 872 w 872"/>
                <a:gd name="T60" fmla="*/ 308 h 30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72" h="308">
                  <a:moveTo>
                    <a:pt x="0" y="308"/>
                  </a:moveTo>
                  <a:lnTo>
                    <a:pt x="0" y="308"/>
                  </a:lnTo>
                  <a:lnTo>
                    <a:pt x="31" y="250"/>
                  </a:lnTo>
                  <a:lnTo>
                    <a:pt x="81" y="200"/>
                  </a:lnTo>
                  <a:lnTo>
                    <a:pt x="139" y="159"/>
                  </a:lnTo>
                  <a:lnTo>
                    <a:pt x="206" y="128"/>
                  </a:lnTo>
                  <a:lnTo>
                    <a:pt x="277" y="108"/>
                  </a:lnTo>
                  <a:lnTo>
                    <a:pt x="353" y="101"/>
                  </a:lnTo>
                  <a:lnTo>
                    <a:pt x="429" y="108"/>
                  </a:lnTo>
                  <a:lnTo>
                    <a:pt x="506" y="128"/>
                  </a:lnTo>
                  <a:lnTo>
                    <a:pt x="523" y="95"/>
                  </a:lnTo>
                  <a:lnTo>
                    <a:pt x="559" y="64"/>
                  </a:lnTo>
                  <a:lnTo>
                    <a:pt x="608" y="40"/>
                  </a:lnTo>
                  <a:lnTo>
                    <a:pt x="662" y="17"/>
                  </a:lnTo>
                  <a:lnTo>
                    <a:pt x="725" y="3"/>
                  </a:lnTo>
                  <a:lnTo>
                    <a:pt x="783" y="0"/>
                  </a:lnTo>
                  <a:lnTo>
                    <a:pt x="832" y="7"/>
                  </a:lnTo>
                  <a:lnTo>
                    <a:pt x="872" y="27"/>
                  </a:lnTo>
                </a:path>
              </a:pathLst>
            </a:custGeom>
            <a:noFill/>
            <a:ln w="0">
              <a:solidFill>
                <a:srgbClr val="000000"/>
              </a:solidFill>
              <a:round/>
              <a:headEnd/>
              <a:tailEnd/>
            </a:ln>
          </p:spPr>
          <p:txBody>
            <a:bodyPr/>
            <a:lstStyle/>
            <a:p>
              <a:endParaRPr lang="en-US" sz="2400"/>
            </a:p>
          </p:txBody>
        </p:sp>
        <p:sp>
          <p:nvSpPr>
            <p:cNvPr id="50284" name="Freeform 37"/>
            <p:cNvSpPr>
              <a:spLocks/>
            </p:cNvSpPr>
            <p:nvPr/>
          </p:nvSpPr>
          <p:spPr bwMode="auto">
            <a:xfrm>
              <a:off x="3039" y="3173"/>
              <a:ext cx="600" cy="220"/>
            </a:xfrm>
            <a:custGeom>
              <a:avLst/>
              <a:gdLst>
                <a:gd name="T0" fmla="*/ 600 w 600"/>
                <a:gd name="T1" fmla="*/ 37 h 220"/>
                <a:gd name="T2" fmla="*/ 600 w 600"/>
                <a:gd name="T3" fmla="*/ 37 h 220"/>
                <a:gd name="T4" fmla="*/ 546 w 600"/>
                <a:gd name="T5" fmla="*/ 10 h 220"/>
                <a:gd name="T6" fmla="*/ 497 w 600"/>
                <a:gd name="T7" fmla="*/ 0 h 220"/>
                <a:gd name="T8" fmla="*/ 452 w 600"/>
                <a:gd name="T9" fmla="*/ 0 h 220"/>
                <a:gd name="T10" fmla="*/ 412 w 600"/>
                <a:gd name="T11" fmla="*/ 10 h 220"/>
                <a:gd name="T12" fmla="*/ 376 w 600"/>
                <a:gd name="T13" fmla="*/ 30 h 220"/>
                <a:gd name="T14" fmla="*/ 354 w 600"/>
                <a:gd name="T15" fmla="*/ 54 h 220"/>
                <a:gd name="T16" fmla="*/ 340 w 600"/>
                <a:gd name="T17" fmla="*/ 84 h 220"/>
                <a:gd name="T18" fmla="*/ 340 w 600"/>
                <a:gd name="T19" fmla="*/ 115 h 220"/>
                <a:gd name="T20" fmla="*/ 340 w 600"/>
                <a:gd name="T21" fmla="*/ 115 h 220"/>
                <a:gd name="T22" fmla="*/ 300 w 600"/>
                <a:gd name="T23" fmla="*/ 98 h 220"/>
                <a:gd name="T24" fmla="*/ 251 w 600"/>
                <a:gd name="T25" fmla="*/ 94 h 220"/>
                <a:gd name="T26" fmla="*/ 197 w 600"/>
                <a:gd name="T27" fmla="*/ 98 h 220"/>
                <a:gd name="T28" fmla="*/ 148 w 600"/>
                <a:gd name="T29" fmla="*/ 108 h 220"/>
                <a:gd name="T30" fmla="*/ 99 w 600"/>
                <a:gd name="T31" fmla="*/ 128 h 220"/>
                <a:gd name="T32" fmla="*/ 54 w 600"/>
                <a:gd name="T33" fmla="*/ 155 h 220"/>
                <a:gd name="T34" fmla="*/ 23 w 600"/>
                <a:gd name="T35" fmla="*/ 186 h 220"/>
                <a:gd name="T36" fmla="*/ 0 w 600"/>
                <a:gd name="T37" fmla="*/ 220 h 22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00"/>
                <a:gd name="T58" fmla="*/ 0 h 220"/>
                <a:gd name="T59" fmla="*/ 600 w 600"/>
                <a:gd name="T60" fmla="*/ 220 h 22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00" h="220">
                  <a:moveTo>
                    <a:pt x="600" y="37"/>
                  </a:moveTo>
                  <a:lnTo>
                    <a:pt x="600" y="37"/>
                  </a:lnTo>
                  <a:lnTo>
                    <a:pt x="546" y="10"/>
                  </a:lnTo>
                  <a:lnTo>
                    <a:pt x="497" y="0"/>
                  </a:lnTo>
                  <a:lnTo>
                    <a:pt x="452" y="0"/>
                  </a:lnTo>
                  <a:lnTo>
                    <a:pt x="412" y="10"/>
                  </a:lnTo>
                  <a:lnTo>
                    <a:pt x="376" y="30"/>
                  </a:lnTo>
                  <a:lnTo>
                    <a:pt x="354" y="54"/>
                  </a:lnTo>
                  <a:lnTo>
                    <a:pt x="340" y="84"/>
                  </a:lnTo>
                  <a:lnTo>
                    <a:pt x="340" y="115"/>
                  </a:lnTo>
                  <a:lnTo>
                    <a:pt x="300" y="98"/>
                  </a:lnTo>
                  <a:lnTo>
                    <a:pt x="251" y="94"/>
                  </a:lnTo>
                  <a:lnTo>
                    <a:pt x="197" y="98"/>
                  </a:lnTo>
                  <a:lnTo>
                    <a:pt x="148" y="108"/>
                  </a:lnTo>
                  <a:lnTo>
                    <a:pt x="99" y="128"/>
                  </a:lnTo>
                  <a:lnTo>
                    <a:pt x="54" y="155"/>
                  </a:lnTo>
                  <a:lnTo>
                    <a:pt x="23" y="186"/>
                  </a:lnTo>
                  <a:lnTo>
                    <a:pt x="0" y="220"/>
                  </a:lnTo>
                </a:path>
              </a:pathLst>
            </a:custGeom>
            <a:noFill/>
            <a:ln w="0">
              <a:solidFill>
                <a:srgbClr val="000000"/>
              </a:solidFill>
              <a:round/>
              <a:headEnd/>
              <a:tailEnd/>
            </a:ln>
          </p:spPr>
          <p:txBody>
            <a:bodyPr/>
            <a:lstStyle/>
            <a:p>
              <a:endParaRPr lang="en-US" sz="2400"/>
            </a:p>
          </p:txBody>
        </p:sp>
        <p:sp>
          <p:nvSpPr>
            <p:cNvPr id="50285" name="Freeform 38"/>
            <p:cNvSpPr>
              <a:spLocks/>
            </p:cNvSpPr>
            <p:nvPr/>
          </p:nvSpPr>
          <p:spPr bwMode="auto">
            <a:xfrm>
              <a:off x="3030" y="2966"/>
              <a:ext cx="358" cy="166"/>
            </a:xfrm>
            <a:custGeom>
              <a:avLst/>
              <a:gdLst>
                <a:gd name="T0" fmla="*/ 0 w 358"/>
                <a:gd name="T1" fmla="*/ 166 h 166"/>
                <a:gd name="T2" fmla="*/ 0 w 358"/>
                <a:gd name="T3" fmla="*/ 166 h 166"/>
                <a:gd name="T4" fmla="*/ 18 w 358"/>
                <a:gd name="T5" fmla="*/ 139 h 166"/>
                <a:gd name="T6" fmla="*/ 41 w 358"/>
                <a:gd name="T7" fmla="*/ 112 h 166"/>
                <a:gd name="T8" fmla="*/ 72 w 358"/>
                <a:gd name="T9" fmla="*/ 92 h 166"/>
                <a:gd name="T10" fmla="*/ 108 w 358"/>
                <a:gd name="T11" fmla="*/ 78 h 166"/>
                <a:gd name="T12" fmla="*/ 139 w 358"/>
                <a:gd name="T13" fmla="*/ 71 h 166"/>
                <a:gd name="T14" fmla="*/ 175 w 358"/>
                <a:gd name="T15" fmla="*/ 68 h 166"/>
                <a:gd name="T16" fmla="*/ 202 w 358"/>
                <a:gd name="T17" fmla="*/ 75 h 166"/>
                <a:gd name="T18" fmla="*/ 219 w 358"/>
                <a:gd name="T19" fmla="*/ 88 h 166"/>
                <a:gd name="T20" fmla="*/ 219 w 358"/>
                <a:gd name="T21" fmla="*/ 88 h 166"/>
                <a:gd name="T22" fmla="*/ 228 w 358"/>
                <a:gd name="T23" fmla="*/ 68 h 166"/>
                <a:gd name="T24" fmla="*/ 237 w 358"/>
                <a:gd name="T25" fmla="*/ 51 h 166"/>
                <a:gd name="T26" fmla="*/ 251 w 358"/>
                <a:gd name="T27" fmla="*/ 34 h 166"/>
                <a:gd name="T28" fmla="*/ 269 w 358"/>
                <a:gd name="T29" fmla="*/ 20 h 166"/>
                <a:gd name="T30" fmla="*/ 287 w 358"/>
                <a:gd name="T31" fmla="*/ 7 h 166"/>
                <a:gd name="T32" fmla="*/ 309 w 358"/>
                <a:gd name="T33" fmla="*/ 3 h 166"/>
                <a:gd name="T34" fmla="*/ 331 w 358"/>
                <a:gd name="T35" fmla="*/ 0 h 166"/>
                <a:gd name="T36" fmla="*/ 358 w 358"/>
                <a:gd name="T37" fmla="*/ 3 h 16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58"/>
                <a:gd name="T58" fmla="*/ 0 h 166"/>
                <a:gd name="T59" fmla="*/ 358 w 358"/>
                <a:gd name="T60" fmla="*/ 166 h 16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58" h="166">
                  <a:moveTo>
                    <a:pt x="0" y="166"/>
                  </a:moveTo>
                  <a:lnTo>
                    <a:pt x="0" y="166"/>
                  </a:lnTo>
                  <a:lnTo>
                    <a:pt x="18" y="139"/>
                  </a:lnTo>
                  <a:lnTo>
                    <a:pt x="41" y="112"/>
                  </a:lnTo>
                  <a:lnTo>
                    <a:pt x="72" y="92"/>
                  </a:lnTo>
                  <a:lnTo>
                    <a:pt x="108" y="78"/>
                  </a:lnTo>
                  <a:lnTo>
                    <a:pt x="139" y="71"/>
                  </a:lnTo>
                  <a:lnTo>
                    <a:pt x="175" y="68"/>
                  </a:lnTo>
                  <a:lnTo>
                    <a:pt x="202" y="75"/>
                  </a:lnTo>
                  <a:lnTo>
                    <a:pt x="219" y="88"/>
                  </a:lnTo>
                  <a:lnTo>
                    <a:pt x="228" y="68"/>
                  </a:lnTo>
                  <a:lnTo>
                    <a:pt x="237" y="51"/>
                  </a:lnTo>
                  <a:lnTo>
                    <a:pt x="251" y="34"/>
                  </a:lnTo>
                  <a:lnTo>
                    <a:pt x="269" y="20"/>
                  </a:lnTo>
                  <a:lnTo>
                    <a:pt x="287" y="7"/>
                  </a:lnTo>
                  <a:lnTo>
                    <a:pt x="309" y="3"/>
                  </a:lnTo>
                  <a:lnTo>
                    <a:pt x="331" y="0"/>
                  </a:lnTo>
                  <a:lnTo>
                    <a:pt x="358" y="3"/>
                  </a:lnTo>
                </a:path>
              </a:pathLst>
            </a:custGeom>
            <a:noFill/>
            <a:ln w="0">
              <a:solidFill>
                <a:srgbClr val="000000"/>
              </a:solidFill>
              <a:round/>
              <a:headEnd/>
              <a:tailEnd/>
            </a:ln>
          </p:spPr>
          <p:txBody>
            <a:bodyPr/>
            <a:lstStyle/>
            <a:p>
              <a:endParaRPr lang="en-US" sz="2400"/>
            </a:p>
          </p:txBody>
        </p:sp>
      </p:grpSp>
      <p:sp>
        <p:nvSpPr>
          <p:cNvPr id="50179" name="Rectangle 39"/>
          <p:cNvSpPr>
            <a:spLocks noChangeArrowheads="1"/>
          </p:cNvSpPr>
          <p:nvPr/>
        </p:nvSpPr>
        <p:spPr bwMode="auto">
          <a:xfrm>
            <a:off x="2362200" y="2514600"/>
            <a:ext cx="914400" cy="536575"/>
          </a:xfrm>
          <a:prstGeom prst="rect">
            <a:avLst/>
          </a:prstGeom>
          <a:solidFill>
            <a:schemeClr val="hlink"/>
          </a:solidFill>
          <a:ln w="25400">
            <a:solidFill>
              <a:schemeClr val="tx1"/>
            </a:solidFill>
            <a:miter lim="800000"/>
            <a:headEnd/>
            <a:tailEnd/>
          </a:ln>
        </p:spPr>
        <p:txBody>
          <a:bodyPr wrap="none" lIns="90488" tIns="44450" rIns="90488" bIns="44450" anchor="ctr"/>
          <a:lstStyle/>
          <a:p>
            <a:pPr algn="ctr" eaLnBrk="0" hangingPunct="0"/>
            <a:r>
              <a:rPr lang="nl-NL" sz="1600" b="1">
                <a:latin typeface="Times New Roman" pitchFamily="18" charset="0"/>
              </a:rPr>
              <a:t>DPBW</a:t>
            </a:r>
          </a:p>
          <a:p>
            <a:pPr algn="ctr" eaLnBrk="0" hangingPunct="0"/>
            <a:r>
              <a:rPr lang="nl-NL" sz="1600" b="1">
                <a:latin typeface="Times New Roman" pitchFamily="18" charset="0"/>
              </a:rPr>
              <a:t>MR</a:t>
            </a:r>
            <a:endParaRPr lang="nl-NL" sz="2000">
              <a:latin typeface="Times New Roman" pitchFamily="18" charset="0"/>
            </a:endParaRPr>
          </a:p>
        </p:txBody>
      </p:sp>
      <p:sp>
        <p:nvSpPr>
          <p:cNvPr id="50180" name="Rectangle 40"/>
          <p:cNvSpPr>
            <a:spLocks noChangeArrowheads="1"/>
          </p:cNvSpPr>
          <p:nvPr/>
        </p:nvSpPr>
        <p:spPr bwMode="auto">
          <a:xfrm>
            <a:off x="6172200" y="4191000"/>
            <a:ext cx="914400" cy="536575"/>
          </a:xfrm>
          <a:prstGeom prst="rect">
            <a:avLst/>
          </a:prstGeom>
          <a:solidFill>
            <a:schemeClr val="hlink"/>
          </a:solidFill>
          <a:ln w="25400">
            <a:solidFill>
              <a:schemeClr val="tx1"/>
            </a:solidFill>
            <a:miter lim="800000"/>
            <a:headEnd/>
            <a:tailEnd/>
          </a:ln>
        </p:spPr>
        <p:txBody>
          <a:bodyPr wrap="none" lIns="90488" tIns="44450" rIns="90488" bIns="44450" anchor="ctr"/>
          <a:lstStyle/>
          <a:p>
            <a:pPr algn="ctr" eaLnBrk="0" hangingPunct="0"/>
            <a:r>
              <a:rPr lang="nl-NL" sz="1600" b="1">
                <a:latin typeface="Times New Roman" pitchFamily="18" charset="0"/>
              </a:rPr>
              <a:t>DPBW</a:t>
            </a:r>
          </a:p>
          <a:p>
            <a:pPr algn="ctr" eaLnBrk="0" hangingPunct="0"/>
            <a:r>
              <a:rPr lang="nl-NL" sz="1600" b="1">
                <a:latin typeface="Times New Roman" pitchFamily="18" charset="0"/>
              </a:rPr>
              <a:t>Ops&amp;Trg</a:t>
            </a:r>
            <a:endParaRPr lang="nl-NL" sz="2000" b="1">
              <a:latin typeface="Times New Roman" pitchFamily="18" charset="0"/>
            </a:endParaRPr>
          </a:p>
        </p:txBody>
      </p:sp>
      <p:sp>
        <p:nvSpPr>
          <p:cNvPr id="50181" name="Oval 42"/>
          <p:cNvSpPr>
            <a:spLocks noChangeArrowheads="1"/>
          </p:cNvSpPr>
          <p:nvPr/>
        </p:nvSpPr>
        <p:spPr bwMode="auto">
          <a:xfrm>
            <a:off x="3581400" y="1828800"/>
            <a:ext cx="2819400" cy="2438400"/>
          </a:xfrm>
          <a:prstGeom prst="ellipse">
            <a:avLst/>
          </a:prstGeom>
          <a:noFill/>
          <a:ln w="28575">
            <a:solidFill>
              <a:schemeClr val="tx1"/>
            </a:solidFill>
            <a:round/>
            <a:headEnd/>
            <a:tailEnd/>
          </a:ln>
        </p:spPr>
        <p:txBody>
          <a:bodyPr wrap="none" anchor="ctr"/>
          <a:lstStyle/>
          <a:p>
            <a:endParaRPr lang="en-US" sz="2400"/>
          </a:p>
        </p:txBody>
      </p:sp>
      <p:grpSp>
        <p:nvGrpSpPr>
          <p:cNvPr id="50182" name="Group 43"/>
          <p:cNvGrpSpPr>
            <a:grpSpLocks/>
          </p:cNvGrpSpPr>
          <p:nvPr/>
        </p:nvGrpSpPr>
        <p:grpSpPr bwMode="auto">
          <a:xfrm>
            <a:off x="5562600" y="3733800"/>
            <a:ext cx="704850" cy="457200"/>
            <a:chOff x="3455" y="1248"/>
            <a:chExt cx="366" cy="288"/>
          </a:xfrm>
        </p:grpSpPr>
        <p:sp>
          <p:nvSpPr>
            <p:cNvPr id="50249" name="Rectangle 44"/>
            <p:cNvSpPr>
              <a:spLocks noChangeArrowheads="1"/>
            </p:cNvSpPr>
            <p:nvPr/>
          </p:nvSpPr>
          <p:spPr bwMode="auto">
            <a:xfrm>
              <a:off x="3456" y="1248"/>
              <a:ext cx="336" cy="288"/>
            </a:xfrm>
            <a:prstGeom prst="rect">
              <a:avLst/>
            </a:prstGeom>
            <a:solidFill>
              <a:schemeClr val="hlink"/>
            </a:solidFill>
            <a:ln w="28575">
              <a:solidFill>
                <a:schemeClr val="tx1"/>
              </a:solidFill>
              <a:miter lim="800000"/>
              <a:headEnd/>
              <a:tailEnd/>
            </a:ln>
          </p:spPr>
          <p:txBody>
            <a:bodyPr wrap="none" anchor="ctr"/>
            <a:lstStyle/>
            <a:p>
              <a:endParaRPr lang="en-US" sz="2400"/>
            </a:p>
          </p:txBody>
        </p:sp>
        <p:sp>
          <p:nvSpPr>
            <p:cNvPr id="50250" name="Text Box 45"/>
            <p:cNvSpPr txBox="1">
              <a:spLocks noChangeArrowheads="1"/>
            </p:cNvSpPr>
            <p:nvPr/>
          </p:nvSpPr>
          <p:spPr bwMode="auto">
            <a:xfrm>
              <a:off x="3455" y="1248"/>
              <a:ext cx="366" cy="288"/>
            </a:xfrm>
            <a:prstGeom prst="rect">
              <a:avLst/>
            </a:prstGeom>
            <a:noFill/>
            <a:ln w="9525">
              <a:noFill/>
              <a:miter lim="800000"/>
              <a:headEnd/>
              <a:tailEnd/>
            </a:ln>
          </p:spPr>
          <p:txBody>
            <a:bodyPr wrap="none" anchor="ctr">
              <a:spAutoFit/>
            </a:bodyPr>
            <a:lstStyle/>
            <a:p>
              <a:pPr algn="ctr" eaLnBrk="0" hangingPunct="0"/>
              <a:r>
                <a:rPr lang="en-US" sz="2400">
                  <a:latin typeface="Tahoma" pitchFamily="34" charset="0"/>
                </a:rPr>
                <a:t>Ops</a:t>
              </a:r>
            </a:p>
          </p:txBody>
        </p:sp>
      </p:grpSp>
      <p:grpSp>
        <p:nvGrpSpPr>
          <p:cNvPr id="50183" name="Group 46"/>
          <p:cNvGrpSpPr>
            <a:grpSpLocks/>
          </p:cNvGrpSpPr>
          <p:nvPr/>
        </p:nvGrpSpPr>
        <p:grpSpPr bwMode="auto">
          <a:xfrm>
            <a:off x="5486400" y="1752600"/>
            <a:ext cx="579438" cy="457200"/>
            <a:chOff x="3456" y="1248"/>
            <a:chExt cx="365" cy="288"/>
          </a:xfrm>
        </p:grpSpPr>
        <p:sp>
          <p:nvSpPr>
            <p:cNvPr id="50247" name="Rectangle 47"/>
            <p:cNvSpPr>
              <a:spLocks noChangeArrowheads="1"/>
            </p:cNvSpPr>
            <p:nvPr/>
          </p:nvSpPr>
          <p:spPr bwMode="auto">
            <a:xfrm>
              <a:off x="3456" y="1248"/>
              <a:ext cx="336" cy="288"/>
            </a:xfrm>
            <a:prstGeom prst="rect">
              <a:avLst/>
            </a:prstGeom>
            <a:solidFill>
              <a:schemeClr val="hlink"/>
            </a:solidFill>
            <a:ln w="28575">
              <a:solidFill>
                <a:schemeClr val="tx1"/>
              </a:solidFill>
              <a:miter lim="800000"/>
              <a:headEnd/>
              <a:tailEnd/>
            </a:ln>
          </p:spPr>
          <p:txBody>
            <a:bodyPr wrap="none" anchor="ctr"/>
            <a:lstStyle/>
            <a:p>
              <a:endParaRPr lang="en-US" sz="2400"/>
            </a:p>
          </p:txBody>
        </p:sp>
        <p:sp>
          <p:nvSpPr>
            <p:cNvPr id="50248" name="Text Box 48"/>
            <p:cNvSpPr txBox="1">
              <a:spLocks noChangeArrowheads="1"/>
            </p:cNvSpPr>
            <p:nvPr/>
          </p:nvSpPr>
          <p:spPr bwMode="auto">
            <a:xfrm>
              <a:off x="3456" y="1248"/>
              <a:ext cx="365" cy="288"/>
            </a:xfrm>
            <a:prstGeom prst="rect">
              <a:avLst/>
            </a:prstGeom>
            <a:noFill/>
            <a:ln w="9525">
              <a:noFill/>
              <a:miter lim="800000"/>
              <a:headEnd/>
              <a:tailEnd/>
            </a:ln>
          </p:spPr>
          <p:txBody>
            <a:bodyPr wrap="none" anchor="ctr">
              <a:spAutoFit/>
            </a:bodyPr>
            <a:lstStyle/>
            <a:p>
              <a:pPr algn="ctr" eaLnBrk="0" hangingPunct="0"/>
              <a:r>
                <a:rPr lang="en-US" sz="2400">
                  <a:latin typeface="Tahoma" pitchFamily="34" charset="0"/>
                </a:rPr>
                <a:t>HR</a:t>
              </a:r>
            </a:p>
          </p:txBody>
        </p:sp>
      </p:grpSp>
      <p:grpSp>
        <p:nvGrpSpPr>
          <p:cNvPr id="50184" name="Group 49"/>
          <p:cNvGrpSpPr>
            <a:grpSpLocks/>
          </p:cNvGrpSpPr>
          <p:nvPr/>
        </p:nvGrpSpPr>
        <p:grpSpPr bwMode="auto">
          <a:xfrm>
            <a:off x="3276600" y="3048000"/>
            <a:ext cx="608013" cy="457200"/>
            <a:chOff x="3447" y="1248"/>
            <a:chExt cx="383" cy="288"/>
          </a:xfrm>
        </p:grpSpPr>
        <p:sp>
          <p:nvSpPr>
            <p:cNvPr id="50245" name="Rectangle 50"/>
            <p:cNvSpPr>
              <a:spLocks noChangeArrowheads="1"/>
            </p:cNvSpPr>
            <p:nvPr/>
          </p:nvSpPr>
          <p:spPr bwMode="auto">
            <a:xfrm>
              <a:off x="3456" y="1248"/>
              <a:ext cx="336" cy="288"/>
            </a:xfrm>
            <a:prstGeom prst="rect">
              <a:avLst/>
            </a:prstGeom>
            <a:solidFill>
              <a:schemeClr val="hlink"/>
            </a:solidFill>
            <a:ln w="28575">
              <a:solidFill>
                <a:schemeClr val="tx1"/>
              </a:solidFill>
              <a:miter lim="800000"/>
              <a:headEnd/>
              <a:tailEnd/>
            </a:ln>
          </p:spPr>
          <p:txBody>
            <a:bodyPr wrap="none" anchor="ctr"/>
            <a:lstStyle/>
            <a:p>
              <a:endParaRPr lang="en-US" sz="2400"/>
            </a:p>
          </p:txBody>
        </p:sp>
        <p:sp>
          <p:nvSpPr>
            <p:cNvPr id="50246" name="Text Box 51"/>
            <p:cNvSpPr txBox="1">
              <a:spLocks noChangeArrowheads="1"/>
            </p:cNvSpPr>
            <p:nvPr/>
          </p:nvSpPr>
          <p:spPr bwMode="auto">
            <a:xfrm>
              <a:off x="3447" y="1248"/>
              <a:ext cx="383" cy="288"/>
            </a:xfrm>
            <a:prstGeom prst="rect">
              <a:avLst/>
            </a:prstGeom>
            <a:noFill/>
            <a:ln w="9525">
              <a:noFill/>
              <a:miter lim="800000"/>
              <a:headEnd/>
              <a:tailEnd/>
            </a:ln>
          </p:spPr>
          <p:txBody>
            <a:bodyPr wrap="none" anchor="ctr">
              <a:spAutoFit/>
            </a:bodyPr>
            <a:lstStyle/>
            <a:p>
              <a:pPr algn="ctr" eaLnBrk="0" hangingPunct="0"/>
              <a:r>
                <a:rPr lang="en-US" sz="2400">
                  <a:latin typeface="Tahoma" pitchFamily="34" charset="0"/>
                </a:rPr>
                <a:t>MR</a:t>
              </a:r>
            </a:p>
          </p:txBody>
        </p:sp>
      </p:grpSp>
      <p:sp>
        <p:nvSpPr>
          <p:cNvPr id="50185" name="Line 52"/>
          <p:cNvSpPr>
            <a:spLocks noChangeShapeType="1"/>
          </p:cNvSpPr>
          <p:nvPr/>
        </p:nvSpPr>
        <p:spPr bwMode="auto">
          <a:xfrm flipV="1">
            <a:off x="3733800" y="3048000"/>
            <a:ext cx="685800" cy="228600"/>
          </a:xfrm>
          <a:prstGeom prst="line">
            <a:avLst/>
          </a:prstGeom>
          <a:noFill/>
          <a:ln w="38100">
            <a:solidFill>
              <a:schemeClr val="tx1"/>
            </a:solidFill>
            <a:round/>
            <a:headEnd type="triangle" w="med" len="med"/>
            <a:tailEnd type="triangle" w="med" len="med"/>
          </a:ln>
        </p:spPr>
        <p:txBody>
          <a:bodyPr wrap="none" anchor="ctr"/>
          <a:lstStyle/>
          <a:p>
            <a:endParaRPr lang="en-US"/>
          </a:p>
        </p:txBody>
      </p:sp>
      <p:sp>
        <p:nvSpPr>
          <p:cNvPr id="50186" name="Line 53"/>
          <p:cNvSpPr>
            <a:spLocks noChangeShapeType="1"/>
          </p:cNvSpPr>
          <p:nvPr/>
        </p:nvSpPr>
        <p:spPr bwMode="auto">
          <a:xfrm flipV="1">
            <a:off x="4343400" y="3352800"/>
            <a:ext cx="457200" cy="838200"/>
          </a:xfrm>
          <a:prstGeom prst="line">
            <a:avLst/>
          </a:prstGeom>
          <a:noFill/>
          <a:ln w="38100">
            <a:solidFill>
              <a:schemeClr val="tx1"/>
            </a:solidFill>
            <a:round/>
            <a:headEnd type="triangle" w="med" len="med"/>
            <a:tailEnd type="triangle" w="med" len="med"/>
          </a:ln>
        </p:spPr>
        <p:txBody>
          <a:bodyPr wrap="none" anchor="ctr"/>
          <a:lstStyle/>
          <a:p>
            <a:endParaRPr lang="en-US"/>
          </a:p>
        </p:txBody>
      </p:sp>
      <p:sp>
        <p:nvSpPr>
          <p:cNvPr id="50187" name="Line 54"/>
          <p:cNvSpPr>
            <a:spLocks noChangeShapeType="1"/>
          </p:cNvSpPr>
          <p:nvPr/>
        </p:nvSpPr>
        <p:spPr bwMode="auto">
          <a:xfrm flipV="1">
            <a:off x="5334000" y="2057400"/>
            <a:ext cx="304800" cy="533400"/>
          </a:xfrm>
          <a:prstGeom prst="line">
            <a:avLst/>
          </a:prstGeom>
          <a:noFill/>
          <a:ln w="38100">
            <a:solidFill>
              <a:schemeClr val="tx1"/>
            </a:solidFill>
            <a:round/>
            <a:headEnd type="triangle" w="med" len="med"/>
            <a:tailEnd type="triangle" w="med" len="med"/>
          </a:ln>
        </p:spPr>
        <p:txBody>
          <a:bodyPr wrap="none" anchor="ctr"/>
          <a:lstStyle/>
          <a:p>
            <a:endParaRPr lang="en-US"/>
          </a:p>
        </p:txBody>
      </p:sp>
      <p:sp>
        <p:nvSpPr>
          <p:cNvPr id="50188" name="Line 55"/>
          <p:cNvSpPr>
            <a:spLocks noChangeShapeType="1"/>
          </p:cNvSpPr>
          <p:nvPr/>
        </p:nvSpPr>
        <p:spPr bwMode="auto">
          <a:xfrm>
            <a:off x="5257800" y="3352800"/>
            <a:ext cx="533400" cy="457200"/>
          </a:xfrm>
          <a:prstGeom prst="line">
            <a:avLst/>
          </a:prstGeom>
          <a:noFill/>
          <a:ln w="38100">
            <a:solidFill>
              <a:schemeClr val="tx1"/>
            </a:solidFill>
            <a:round/>
            <a:headEnd type="triangle" w="med" len="med"/>
            <a:tailEnd type="triangle" w="med" len="med"/>
          </a:ln>
        </p:spPr>
        <p:txBody>
          <a:bodyPr wrap="none" anchor="ctr"/>
          <a:lstStyle/>
          <a:p>
            <a:endParaRPr lang="en-US"/>
          </a:p>
        </p:txBody>
      </p:sp>
      <p:sp>
        <p:nvSpPr>
          <p:cNvPr id="50189" name="Line 56"/>
          <p:cNvSpPr>
            <a:spLocks noChangeShapeType="1"/>
          </p:cNvSpPr>
          <p:nvPr/>
        </p:nvSpPr>
        <p:spPr bwMode="auto">
          <a:xfrm>
            <a:off x="5638800" y="2971800"/>
            <a:ext cx="762000" cy="0"/>
          </a:xfrm>
          <a:prstGeom prst="line">
            <a:avLst/>
          </a:prstGeom>
          <a:noFill/>
          <a:ln w="38100">
            <a:solidFill>
              <a:schemeClr val="tx1"/>
            </a:solidFill>
            <a:round/>
            <a:headEnd type="triangle" w="med" len="med"/>
            <a:tailEnd type="triangle" w="med" len="med"/>
          </a:ln>
        </p:spPr>
        <p:txBody>
          <a:bodyPr wrap="none" anchor="ctr"/>
          <a:lstStyle/>
          <a:p>
            <a:endParaRPr lang="en-US"/>
          </a:p>
        </p:txBody>
      </p:sp>
      <p:sp>
        <p:nvSpPr>
          <p:cNvPr id="50190" name="Rectangle 60"/>
          <p:cNvSpPr>
            <a:spLocks noChangeArrowheads="1"/>
          </p:cNvSpPr>
          <p:nvPr/>
        </p:nvSpPr>
        <p:spPr bwMode="auto">
          <a:xfrm>
            <a:off x="4267200" y="3276600"/>
            <a:ext cx="993775" cy="609600"/>
          </a:xfrm>
          <a:prstGeom prst="rect">
            <a:avLst/>
          </a:prstGeom>
          <a:solidFill>
            <a:schemeClr val="hlink"/>
          </a:solidFill>
          <a:ln w="28575">
            <a:solidFill>
              <a:schemeClr val="tx1"/>
            </a:solidFill>
            <a:miter lim="800000"/>
            <a:headEnd/>
            <a:tailEnd/>
          </a:ln>
        </p:spPr>
        <p:txBody>
          <a:bodyPr wrap="none" lIns="90488" tIns="44450" rIns="90488" bIns="44450" anchor="ctr"/>
          <a:lstStyle/>
          <a:p>
            <a:pPr algn="ctr" eaLnBrk="0" hangingPunct="0"/>
            <a:r>
              <a:rPr lang="nl-NL" b="1">
                <a:latin typeface="Times New Roman" pitchFamily="18" charset="0"/>
              </a:rPr>
              <a:t>IDPBW</a:t>
            </a:r>
            <a:endParaRPr lang="nl-NL" sz="2000" b="1">
              <a:latin typeface="Times New Roman" pitchFamily="18" charset="0"/>
            </a:endParaRPr>
          </a:p>
        </p:txBody>
      </p:sp>
      <p:grpSp>
        <p:nvGrpSpPr>
          <p:cNvPr id="50191" name="Group 61"/>
          <p:cNvGrpSpPr>
            <a:grpSpLocks/>
          </p:cNvGrpSpPr>
          <p:nvPr/>
        </p:nvGrpSpPr>
        <p:grpSpPr bwMode="auto">
          <a:xfrm>
            <a:off x="4419600" y="2514600"/>
            <a:ext cx="1143000" cy="838200"/>
            <a:chOff x="3600" y="1488"/>
            <a:chExt cx="720" cy="624"/>
          </a:xfrm>
        </p:grpSpPr>
        <p:sp>
          <p:nvSpPr>
            <p:cNvPr id="50243" name="Oval 62"/>
            <p:cNvSpPr>
              <a:spLocks noChangeArrowheads="1"/>
            </p:cNvSpPr>
            <p:nvPr/>
          </p:nvSpPr>
          <p:spPr bwMode="auto">
            <a:xfrm>
              <a:off x="3600" y="1488"/>
              <a:ext cx="720" cy="624"/>
            </a:xfrm>
            <a:prstGeom prst="ellipse">
              <a:avLst/>
            </a:prstGeom>
            <a:solidFill>
              <a:schemeClr val="hlink"/>
            </a:solidFill>
            <a:ln w="28575">
              <a:solidFill>
                <a:schemeClr val="tx1"/>
              </a:solidFill>
              <a:round/>
              <a:headEnd/>
              <a:tailEnd/>
            </a:ln>
          </p:spPr>
          <p:txBody>
            <a:bodyPr wrap="none" anchor="ctr"/>
            <a:lstStyle/>
            <a:p>
              <a:endParaRPr lang="en-US" sz="2400"/>
            </a:p>
          </p:txBody>
        </p:sp>
        <p:sp>
          <p:nvSpPr>
            <p:cNvPr id="50244" name="Text Box 63"/>
            <p:cNvSpPr txBox="1">
              <a:spLocks noChangeArrowheads="1"/>
            </p:cNvSpPr>
            <p:nvPr/>
          </p:nvSpPr>
          <p:spPr bwMode="auto">
            <a:xfrm>
              <a:off x="3600" y="1545"/>
              <a:ext cx="711" cy="522"/>
            </a:xfrm>
            <a:prstGeom prst="rect">
              <a:avLst/>
            </a:prstGeom>
            <a:noFill/>
            <a:ln w="9525">
              <a:noFill/>
              <a:miter lim="800000"/>
              <a:headEnd/>
              <a:tailEnd/>
            </a:ln>
          </p:spPr>
          <p:txBody>
            <a:bodyPr anchor="ctr">
              <a:spAutoFit/>
            </a:bodyPr>
            <a:lstStyle/>
            <a:p>
              <a:pPr algn="ctr" eaLnBrk="0" hangingPunct="0"/>
              <a:r>
                <a:rPr lang="nl-NL" sz="2000" b="1">
                  <a:latin typeface="Times New Roman" pitchFamily="18" charset="0"/>
                </a:rPr>
                <a:t>ACOS WB</a:t>
              </a:r>
              <a:endParaRPr lang="en-US">
                <a:latin typeface="Tahoma" pitchFamily="34" charset="0"/>
              </a:endParaRPr>
            </a:p>
          </p:txBody>
        </p:sp>
      </p:grpSp>
      <p:grpSp>
        <p:nvGrpSpPr>
          <p:cNvPr id="50192" name="Group 88"/>
          <p:cNvGrpSpPr>
            <a:grpSpLocks/>
          </p:cNvGrpSpPr>
          <p:nvPr/>
        </p:nvGrpSpPr>
        <p:grpSpPr bwMode="auto">
          <a:xfrm>
            <a:off x="457200" y="1752600"/>
            <a:ext cx="771525" cy="703263"/>
            <a:chOff x="2736" y="3552"/>
            <a:chExt cx="486" cy="443"/>
          </a:xfrm>
        </p:grpSpPr>
        <p:sp>
          <p:nvSpPr>
            <p:cNvPr id="50241" name="Rectangle 89"/>
            <p:cNvSpPr>
              <a:spLocks noChangeArrowheads="1"/>
            </p:cNvSpPr>
            <p:nvPr/>
          </p:nvSpPr>
          <p:spPr bwMode="auto">
            <a:xfrm>
              <a:off x="2832" y="3744"/>
              <a:ext cx="390" cy="251"/>
            </a:xfrm>
            <a:prstGeom prst="rect">
              <a:avLst/>
            </a:prstGeom>
            <a:solidFill>
              <a:srgbClr val="FF0000"/>
            </a:solidFill>
            <a:ln w="25400">
              <a:solidFill>
                <a:schemeClr val="tx1"/>
              </a:solidFill>
              <a:miter lim="800000"/>
              <a:headEnd/>
              <a:tailEnd/>
            </a:ln>
          </p:spPr>
          <p:txBody>
            <a:bodyPr wrap="none" lIns="90488" tIns="44450" rIns="90488" bIns="44450" anchor="ctr"/>
            <a:lstStyle/>
            <a:p>
              <a:pPr algn="ctr" eaLnBrk="0" hangingPunct="0"/>
              <a:r>
                <a:rPr lang="nl-NL" sz="1600" b="1">
                  <a:latin typeface="Times New Roman" pitchFamily="18" charset="0"/>
                </a:rPr>
                <a:t>BOC</a:t>
              </a:r>
              <a:endParaRPr lang="nl-NL" sz="1600" b="1">
                <a:solidFill>
                  <a:schemeClr val="bg2"/>
                </a:solidFill>
                <a:latin typeface="Times New Roman" pitchFamily="18" charset="0"/>
              </a:endParaRPr>
            </a:p>
          </p:txBody>
        </p:sp>
        <p:sp>
          <p:nvSpPr>
            <p:cNvPr id="50242" name="Rectangle 90"/>
            <p:cNvSpPr>
              <a:spLocks noChangeArrowheads="1"/>
            </p:cNvSpPr>
            <p:nvPr/>
          </p:nvSpPr>
          <p:spPr bwMode="auto">
            <a:xfrm>
              <a:off x="2736" y="3552"/>
              <a:ext cx="432" cy="240"/>
            </a:xfrm>
            <a:prstGeom prst="rect">
              <a:avLst/>
            </a:prstGeom>
            <a:solidFill>
              <a:schemeClr val="hlink"/>
            </a:solidFill>
            <a:ln w="25400">
              <a:solidFill>
                <a:schemeClr val="tx1"/>
              </a:solidFill>
              <a:miter lim="800000"/>
              <a:headEnd/>
              <a:tailEnd/>
            </a:ln>
          </p:spPr>
          <p:txBody>
            <a:bodyPr wrap="none" lIns="90488" tIns="44450" rIns="90488" bIns="44450" anchor="ctr"/>
            <a:lstStyle/>
            <a:p>
              <a:pPr algn="ctr" eaLnBrk="0" hangingPunct="0"/>
              <a:r>
                <a:rPr lang="nl-NL" sz="1400">
                  <a:latin typeface="Times New Roman" pitchFamily="18" charset="0"/>
                </a:rPr>
                <a:t>SLPPT</a:t>
              </a:r>
              <a:endParaRPr lang="nl-NL" sz="1400" b="1">
                <a:latin typeface="Times New Roman" pitchFamily="18" charset="0"/>
              </a:endParaRPr>
            </a:p>
          </p:txBody>
        </p:sp>
      </p:grpSp>
      <p:grpSp>
        <p:nvGrpSpPr>
          <p:cNvPr id="50193" name="Group 91"/>
          <p:cNvGrpSpPr>
            <a:grpSpLocks/>
          </p:cNvGrpSpPr>
          <p:nvPr/>
        </p:nvGrpSpPr>
        <p:grpSpPr bwMode="auto">
          <a:xfrm>
            <a:off x="685800" y="3124200"/>
            <a:ext cx="771525" cy="703263"/>
            <a:chOff x="2736" y="3552"/>
            <a:chExt cx="486" cy="443"/>
          </a:xfrm>
        </p:grpSpPr>
        <p:sp>
          <p:nvSpPr>
            <p:cNvPr id="50239" name="Rectangle 92"/>
            <p:cNvSpPr>
              <a:spLocks noChangeArrowheads="1"/>
            </p:cNvSpPr>
            <p:nvPr/>
          </p:nvSpPr>
          <p:spPr bwMode="auto">
            <a:xfrm>
              <a:off x="2832" y="3744"/>
              <a:ext cx="390" cy="251"/>
            </a:xfrm>
            <a:prstGeom prst="rect">
              <a:avLst/>
            </a:prstGeom>
            <a:solidFill>
              <a:srgbClr val="FF0000"/>
            </a:solidFill>
            <a:ln w="25400">
              <a:solidFill>
                <a:schemeClr val="tx1"/>
              </a:solidFill>
              <a:miter lim="800000"/>
              <a:headEnd/>
              <a:tailEnd/>
            </a:ln>
          </p:spPr>
          <p:txBody>
            <a:bodyPr wrap="none" lIns="90488" tIns="44450" rIns="90488" bIns="44450" anchor="ctr"/>
            <a:lstStyle/>
            <a:p>
              <a:pPr algn="ctr" eaLnBrk="0" hangingPunct="0"/>
              <a:r>
                <a:rPr lang="nl-NL" sz="1600" b="1">
                  <a:latin typeface="Times New Roman" pitchFamily="18" charset="0"/>
                </a:rPr>
                <a:t>BOC</a:t>
              </a:r>
              <a:endParaRPr lang="nl-NL" sz="1600" b="1">
                <a:solidFill>
                  <a:schemeClr val="bg2"/>
                </a:solidFill>
                <a:latin typeface="Times New Roman" pitchFamily="18" charset="0"/>
              </a:endParaRPr>
            </a:p>
          </p:txBody>
        </p:sp>
        <p:sp>
          <p:nvSpPr>
            <p:cNvPr id="50240" name="Rectangle 93"/>
            <p:cNvSpPr>
              <a:spLocks noChangeArrowheads="1"/>
            </p:cNvSpPr>
            <p:nvPr/>
          </p:nvSpPr>
          <p:spPr bwMode="auto">
            <a:xfrm>
              <a:off x="2736" y="3552"/>
              <a:ext cx="432" cy="240"/>
            </a:xfrm>
            <a:prstGeom prst="rect">
              <a:avLst/>
            </a:prstGeom>
            <a:solidFill>
              <a:schemeClr val="hlink"/>
            </a:solidFill>
            <a:ln w="25400">
              <a:solidFill>
                <a:schemeClr val="tx1"/>
              </a:solidFill>
              <a:miter lim="800000"/>
              <a:headEnd/>
              <a:tailEnd/>
            </a:ln>
          </p:spPr>
          <p:txBody>
            <a:bodyPr wrap="none" lIns="90488" tIns="44450" rIns="90488" bIns="44450" anchor="ctr"/>
            <a:lstStyle/>
            <a:p>
              <a:pPr algn="ctr"/>
              <a:r>
                <a:rPr lang="nl-NL" sz="1400">
                  <a:latin typeface="Times New Roman" pitchFamily="18" charset="0"/>
                </a:rPr>
                <a:t>SLPPT</a:t>
              </a:r>
            </a:p>
          </p:txBody>
        </p:sp>
      </p:grpSp>
      <p:grpSp>
        <p:nvGrpSpPr>
          <p:cNvPr id="50194" name="Group 97"/>
          <p:cNvGrpSpPr>
            <a:grpSpLocks/>
          </p:cNvGrpSpPr>
          <p:nvPr/>
        </p:nvGrpSpPr>
        <p:grpSpPr bwMode="auto">
          <a:xfrm>
            <a:off x="1447800" y="838200"/>
            <a:ext cx="771525" cy="703263"/>
            <a:chOff x="2736" y="3552"/>
            <a:chExt cx="486" cy="443"/>
          </a:xfrm>
        </p:grpSpPr>
        <p:sp>
          <p:nvSpPr>
            <p:cNvPr id="50237" name="Rectangle 98"/>
            <p:cNvSpPr>
              <a:spLocks noChangeArrowheads="1"/>
            </p:cNvSpPr>
            <p:nvPr/>
          </p:nvSpPr>
          <p:spPr bwMode="auto">
            <a:xfrm>
              <a:off x="2832" y="3744"/>
              <a:ext cx="390" cy="251"/>
            </a:xfrm>
            <a:prstGeom prst="rect">
              <a:avLst/>
            </a:prstGeom>
            <a:solidFill>
              <a:srgbClr val="FF0000"/>
            </a:solidFill>
            <a:ln w="25400">
              <a:solidFill>
                <a:schemeClr val="tx1"/>
              </a:solidFill>
              <a:miter lim="800000"/>
              <a:headEnd/>
              <a:tailEnd/>
            </a:ln>
          </p:spPr>
          <p:txBody>
            <a:bodyPr wrap="none" lIns="90488" tIns="44450" rIns="90488" bIns="44450" anchor="ctr"/>
            <a:lstStyle/>
            <a:p>
              <a:pPr algn="ctr" eaLnBrk="0" hangingPunct="0"/>
              <a:r>
                <a:rPr lang="nl-NL" sz="1600" b="1">
                  <a:latin typeface="Times New Roman" pitchFamily="18" charset="0"/>
                </a:rPr>
                <a:t>BOC</a:t>
              </a:r>
              <a:endParaRPr lang="nl-NL" sz="1600" b="1">
                <a:solidFill>
                  <a:schemeClr val="bg2"/>
                </a:solidFill>
                <a:latin typeface="Times New Roman" pitchFamily="18" charset="0"/>
              </a:endParaRPr>
            </a:p>
          </p:txBody>
        </p:sp>
        <p:sp>
          <p:nvSpPr>
            <p:cNvPr id="50238" name="Rectangle 99"/>
            <p:cNvSpPr>
              <a:spLocks noChangeArrowheads="1"/>
            </p:cNvSpPr>
            <p:nvPr/>
          </p:nvSpPr>
          <p:spPr bwMode="auto">
            <a:xfrm>
              <a:off x="2736" y="3552"/>
              <a:ext cx="432" cy="240"/>
            </a:xfrm>
            <a:prstGeom prst="rect">
              <a:avLst/>
            </a:prstGeom>
            <a:solidFill>
              <a:schemeClr val="hlink"/>
            </a:solidFill>
            <a:ln w="25400">
              <a:solidFill>
                <a:schemeClr val="tx1"/>
              </a:solidFill>
              <a:miter lim="800000"/>
              <a:headEnd/>
              <a:tailEnd/>
            </a:ln>
          </p:spPr>
          <p:txBody>
            <a:bodyPr wrap="none" lIns="90488" tIns="44450" rIns="90488" bIns="44450" anchor="ctr"/>
            <a:lstStyle/>
            <a:p>
              <a:pPr algn="ctr" eaLnBrk="0" hangingPunct="0"/>
              <a:r>
                <a:rPr lang="nl-NL" sz="1400">
                  <a:latin typeface="Times New Roman" pitchFamily="18" charset="0"/>
                </a:rPr>
                <a:t>SLPPT</a:t>
              </a:r>
              <a:endParaRPr lang="nl-NL" sz="1400" b="1">
                <a:latin typeface="Times New Roman" pitchFamily="18" charset="0"/>
              </a:endParaRPr>
            </a:p>
          </p:txBody>
        </p:sp>
      </p:grpSp>
      <p:sp>
        <p:nvSpPr>
          <p:cNvPr id="50195" name="Rectangle 106"/>
          <p:cNvSpPr>
            <a:spLocks noChangeArrowheads="1"/>
          </p:cNvSpPr>
          <p:nvPr/>
        </p:nvSpPr>
        <p:spPr bwMode="auto">
          <a:xfrm>
            <a:off x="4648200" y="2286000"/>
            <a:ext cx="590550" cy="384175"/>
          </a:xfrm>
          <a:prstGeom prst="rect">
            <a:avLst/>
          </a:prstGeom>
          <a:solidFill>
            <a:srgbClr val="FF0000"/>
          </a:solidFill>
          <a:ln w="25400">
            <a:solidFill>
              <a:schemeClr val="tx1"/>
            </a:solidFill>
            <a:miter lim="800000"/>
            <a:headEnd/>
            <a:tailEnd/>
          </a:ln>
        </p:spPr>
        <p:txBody>
          <a:bodyPr wrap="none" lIns="90488" tIns="44450" rIns="90488" bIns="44450" anchor="ctr"/>
          <a:lstStyle/>
          <a:p>
            <a:pPr algn="ctr" eaLnBrk="0" hangingPunct="0"/>
            <a:r>
              <a:rPr lang="nl-NL" sz="1600" b="1">
                <a:latin typeface="Times New Roman" pitchFamily="18" charset="0"/>
              </a:rPr>
              <a:t>HOC</a:t>
            </a:r>
            <a:endParaRPr lang="nl-NL" sz="1600" b="1">
              <a:solidFill>
                <a:schemeClr val="bg2"/>
              </a:solidFill>
              <a:latin typeface="Times New Roman" pitchFamily="18" charset="0"/>
            </a:endParaRPr>
          </a:p>
        </p:txBody>
      </p:sp>
      <p:sp>
        <p:nvSpPr>
          <p:cNvPr id="50196" name="Rectangle 109"/>
          <p:cNvSpPr>
            <a:spLocks noChangeArrowheads="1"/>
          </p:cNvSpPr>
          <p:nvPr/>
        </p:nvSpPr>
        <p:spPr bwMode="auto">
          <a:xfrm>
            <a:off x="6248400" y="3581400"/>
            <a:ext cx="1447800" cy="307975"/>
          </a:xfrm>
          <a:prstGeom prst="rect">
            <a:avLst/>
          </a:prstGeom>
          <a:solidFill>
            <a:srgbClr val="FF0000"/>
          </a:solidFill>
          <a:ln w="25400">
            <a:solidFill>
              <a:schemeClr val="tx1"/>
            </a:solidFill>
            <a:miter lim="800000"/>
            <a:headEnd/>
            <a:tailEnd/>
          </a:ln>
        </p:spPr>
        <p:txBody>
          <a:bodyPr wrap="none" lIns="90488" tIns="44450" rIns="90488" bIns="44450" anchor="ctr"/>
          <a:lstStyle/>
          <a:p>
            <a:pPr algn="ctr" eaLnBrk="0" hangingPunct="0"/>
            <a:r>
              <a:rPr lang="nl-NL" sz="1600" b="1">
                <a:latin typeface="Times New Roman" pitchFamily="18" charset="0"/>
              </a:rPr>
              <a:t>Informatierecht</a:t>
            </a:r>
            <a:endParaRPr lang="nl-NL" sz="1600" b="1">
              <a:solidFill>
                <a:schemeClr val="bg2"/>
              </a:solidFill>
              <a:latin typeface="Times New Roman" pitchFamily="18" charset="0"/>
            </a:endParaRPr>
          </a:p>
        </p:txBody>
      </p:sp>
      <p:sp>
        <p:nvSpPr>
          <p:cNvPr id="50197" name="Text Box 110"/>
          <p:cNvSpPr txBox="1">
            <a:spLocks noChangeArrowheads="1"/>
          </p:cNvSpPr>
          <p:nvPr/>
        </p:nvSpPr>
        <p:spPr bwMode="auto">
          <a:xfrm>
            <a:off x="7561263" y="0"/>
            <a:ext cx="1149350" cy="457200"/>
          </a:xfrm>
          <a:prstGeom prst="rect">
            <a:avLst/>
          </a:prstGeom>
          <a:noFill/>
          <a:ln w="9525">
            <a:noFill/>
            <a:miter lim="800000"/>
            <a:headEnd/>
            <a:tailEnd/>
          </a:ln>
        </p:spPr>
        <p:txBody>
          <a:bodyPr wrap="none" anchor="ctr">
            <a:spAutoFit/>
          </a:bodyPr>
          <a:lstStyle/>
          <a:p>
            <a:pPr algn="ctr" eaLnBrk="0" hangingPunct="0"/>
            <a:r>
              <a:rPr lang="en-US" sz="2400">
                <a:latin typeface="Tahoma" pitchFamily="34" charset="0"/>
              </a:rPr>
              <a:t>Welzijn</a:t>
            </a:r>
          </a:p>
        </p:txBody>
      </p:sp>
      <p:grpSp>
        <p:nvGrpSpPr>
          <p:cNvPr id="50198" name="Group 111"/>
          <p:cNvGrpSpPr>
            <a:grpSpLocks/>
          </p:cNvGrpSpPr>
          <p:nvPr/>
        </p:nvGrpSpPr>
        <p:grpSpPr bwMode="auto">
          <a:xfrm>
            <a:off x="7740650" y="1557338"/>
            <a:ext cx="771525" cy="703262"/>
            <a:chOff x="2736" y="3552"/>
            <a:chExt cx="486" cy="443"/>
          </a:xfrm>
        </p:grpSpPr>
        <p:sp>
          <p:nvSpPr>
            <p:cNvPr id="50235" name="Rectangle 112"/>
            <p:cNvSpPr>
              <a:spLocks noChangeArrowheads="1"/>
            </p:cNvSpPr>
            <p:nvPr/>
          </p:nvSpPr>
          <p:spPr bwMode="auto">
            <a:xfrm>
              <a:off x="2832" y="3744"/>
              <a:ext cx="390" cy="251"/>
            </a:xfrm>
            <a:prstGeom prst="rect">
              <a:avLst/>
            </a:prstGeom>
            <a:solidFill>
              <a:srgbClr val="FF0000"/>
            </a:solidFill>
            <a:ln w="25400">
              <a:solidFill>
                <a:schemeClr val="tx1"/>
              </a:solidFill>
              <a:miter lim="800000"/>
              <a:headEnd/>
              <a:tailEnd/>
            </a:ln>
          </p:spPr>
          <p:txBody>
            <a:bodyPr wrap="none" lIns="90488" tIns="44450" rIns="90488" bIns="44450" anchor="ctr"/>
            <a:lstStyle/>
            <a:p>
              <a:pPr algn="ctr" eaLnBrk="0" hangingPunct="0"/>
              <a:r>
                <a:rPr lang="nl-NL" sz="1600" b="1">
                  <a:latin typeface="Times New Roman" pitchFamily="18" charset="0"/>
                </a:rPr>
                <a:t>BOC</a:t>
              </a:r>
              <a:endParaRPr lang="nl-NL" sz="1600" b="1">
                <a:solidFill>
                  <a:schemeClr val="bg2"/>
                </a:solidFill>
                <a:latin typeface="Times New Roman" pitchFamily="18" charset="0"/>
              </a:endParaRPr>
            </a:p>
          </p:txBody>
        </p:sp>
        <p:sp>
          <p:nvSpPr>
            <p:cNvPr id="50236" name="Rectangle 113"/>
            <p:cNvSpPr>
              <a:spLocks noChangeArrowheads="1"/>
            </p:cNvSpPr>
            <p:nvPr/>
          </p:nvSpPr>
          <p:spPr bwMode="auto">
            <a:xfrm>
              <a:off x="2736" y="3552"/>
              <a:ext cx="432" cy="240"/>
            </a:xfrm>
            <a:prstGeom prst="rect">
              <a:avLst/>
            </a:prstGeom>
            <a:solidFill>
              <a:schemeClr val="hlink"/>
            </a:solidFill>
            <a:ln w="25400">
              <a:solidFill>
                <a:schemeClr val="tx1"/>
              </a:solidFill>
              <a:miter lim="800000"/>
              <a:headEnd/>
              <a:tailEnd/>
            </a:ln>
          </p:spPr>
          <p:txBody>
            <a:bodyPr wrap="none" lIns="90488" tIns="44450" rIns="90488" bIns="44450" anchor="ctr"/>
            <a:lstStyle/>
            <a:p>
              <a:pPr algn="ctr" eaLnBrk="0" hangingPunct="0"/>
              <a:r>
                <a:rPr lang="nl-NL" sz="1400">
                  <a:latin typeface="Times New Roman" pitchFamily="18" charset="0"/>
                </a:rPr>
                <a:t>SLPPT</a:t>
              </a:r>
              <a:endParaRPr lang="nl-NL" sz="1400" b="1">
                <a:latin typeface="Times New Roman" pitchFamily="18" charset="0"/>
              </a:endParaRPr>
            </a:p>
          </p:txBody>
        </p:sp>
      </p:grpSp>
      <p:grpSp>
        <p:nvGrpSpPr>
          <p:cNvPr id="50199" name="Group 114"/>
          <p:cNvGrpSpPr>
            <a:grpSpLocks/>
          </p:cNvGrpSpPr>
          <p:nvPr/>
        </p:nvGrpSpPr>
        <p:grpSpPr bwMode="auto">
          <a:xfrm>
            <a:off x="8372475" y="2781300"/>
            <a:ext cx="771525" cy="703263"/>
            <a:chOff x="2736" y="3552"/>
            <a:chExt cx="486" cy="443"/>
          </a:xfrm>
        </p:grpSpPr>
        <p:sp>
          <p:nvSpPr>
            <p:cNvPr id="50233" name="Rectangle 115"/>
            <p:cNvSpPr>
              <a:spLocks noChangeArrowheads="1"/>
            </p:cNvSpPr>
            <p:nvPr/>
          </p:nvSpPr>
          <p:spPr bwMode="auto">
            <a:xfrm>
              <a:off x="2832" y="3744"/>
              <a:ext cx="390" cy="251"/>
            </a:xfrm>
            <a:prstGeom prst="rect">
              <a:avLst/>
            </a:prstGeom>
            <a:solidFill>
              <a:srgbClr val="FF0000"/>
            </a:solidFill>
            <a:ln w="25400">
              <a:solidFill>
                <a:schemeClr val="tx1"/>
              </a:solidFill>
              <a:miter lim="800000"/>
              <a:headEnd/>
              <a:tailEnd/>
            </a:ln>
          </p:spPr>
          <p:txBody>
            <a:bodyPr wrap="none" lIns="90488" tIns="44450" rIns="90488" bIns="44450" anchor="ctr"/>
            <a:lstStyle/>
            <a:p>
              <a:pPr algn="ctr" eaLnBrk="0" hangingPunct="0"/>
              <a:r>
                <a:rPr lang="nl-NL" sz="1600" b="1">
                  <a:latin typeface="Times New Roman" pitchFamily="18" charset="0"/>
                </a:rPr>
                <a:t>BOC</a:t>
              </a:r>
              <a:endParaRPr lang="nl-NL" sz="1600" b="1">
                <a:solidFill>
                  <a:schemeClr val="bg2"/>
                </a:solidFill>
                <a:latin typeface="Times New Roman" pitchFamily="18" charset="0"/>
              </a:endParaRPr>
            </a:p>
          </p:txBody>
        </p:sp>
        <p:sp>
          <p:nvSpPr>
            <p:cNvPr id="50234" name="Rectangle 116"/>
            <p:cNvSpPr>
              <a:spLocks noChangeArrowheads="1"/>
            </p:cNvSpPr>
            <p:nvPr/>
          </p:nvSpPr>
          <p:spPr bwMode="auto">
            <a:xfrm>
              <a:off x="2736" y="3552"/>
              <a:ext cx="432" cy="240"/>
            </a:xfrm>
            <a:prstGeom prst="rect">
              <a:avLst/>
            </a:prstGeom>
            <a:solidFill>
              <a:schemeClr val="hlink"/>
            </a:solidFill>
            <a:ln w="25400">
              <a:solidFill>
                <a:schemeClr val="tx1"/>
              </a:solidFill>
              <a:miter lim="800000"/>
              <a:headEnd/>
              <a:tailEnd/>
            </a:ln>
          </p:spPr>
          <p:txBody>
            <a:bodyPr wrap="none" lIns="90488" tIns="44450" rIns="90488" bIns="44450" anchor="ctr"/>
            <a:lstStyle/>
            <a:p>
              <a:pPr algn="ctr" eaLnBrk="0" hangingPunct="0"/>
              <a:r>
                <a:rPr lang="nl-NL" sz="1400">
                  <a:latin typeface="Times New Roman" pitchFamily="18" charset="0"/>
                </a:rPr>
                <a:t>SLPPT</a:t>
              </a:r>
              <a:endParaRPr lang="nl-NL" sz="1400" b="1">
                <a:latin typeface="Times New Roman" pitchFamily="18" charset="0"/>
              </a:endParaRPr>
            </a:p>
          </p:txBody>
        </p:sp>
      </p:grpSp>
      <p:grpSp>
        <p:nvGrpSpPr>
          <p:cNvPr id="50200" name="Group 117"/>
          <p:cNvGrpSpPr>
            <a:grpSpLocks/>
          </p:cNvGrpSpPr>
          <p:nvPr/>
        </p:nvGrpSpPr>
        <p:grpSpPr bwMode="auto">
          <a:xfrm>
            <a:off x="7740650" y="4149725"/>
            <a:ext cx="771525" cy="703263"/>
            <a:chOff x="2736" y="3552"/>
            <a:chExt cx="486" cy="443"/>
          </a:xfrm>
        </p:grpSpPr>
        <p:sp>
          <p:nvSpPr>
            <p:cNvPr id="50231" name="Rectangle 118"/>
            <p:cNvSpPr>
              <a:spLocks noChangeArrowheads="1"/>
            </p:cNvSpPr>
            <p:nvPr/>
          </p:nvSpPr>
          <p:spPr bwMode="auto">
            <a:xfrm>
              <a:off x="2832" y="3744"/>
              <a:ext cx="390" cy="251"/>
            </a:xfrm>
            <a:prstGeom prst="rect">
              <a:avLst/>
            </a:prstGeom>
            <a:solidFill>
              <a:srgbClr val="FF0000"/>
            </a:solidFill>
            <a:ln w="25400">
              <a:solidFill>
                <a:schemeClr val="tx1"/>
              </a:solidFill>
              <a:miter lim="800000"/>
              <a:headEnd/>
              <a:tailEnd/>
            </a:ln>
          </p:spPr>
          <p:txBody>
            <a:bodyPr wrap="none" lIns="90488" tIns="44450" rIns="90488" bIns="44450" anchor="ctr"/>
            <a:lstStyle/>
            <a:p>
              <a:pPr algn="ctr" eaLnBrk="0" hangingPunct="0"/>
              <a:r>
                <a:rPr lang="nl-NL" sz="1600" b="1">
                  <a:latin typeface="Times New Roman" pitchFamily="18" charset="0"/>
                </a:rPr>
                <a:t>BOC</a:t>
              </a:r>
              <a:endParaRPr lang="nl-NL" sz="1600" b="1">
                <a:solidFill>
                  <a:schemeClr val="bg2"/>
                </a:solidFill>
                <a:latin typeface="Times New Roman" pitchFamily="18" charset="0"/>
              </a:endParaRPr>
            </a:p>
          </p:txBody>
        </p:sp>
        <p:sp>
          <p:nvSpPr>
            <p:cNvPr id="50232" name="Rectangle 119"/>
            <p:cNvSpPr>
              <a:spLocks noChangeArrowheads="1"/>
            </p:cNvSpPr>
            <p:nvPr/>
          </p:nvSpPr>
          <p:spPr bwMode="auto">
            <a:xfrm>
              <a:off x="2736" y="3552"/>
              <a:ext cx="432" cy="240"/>
            </a:xfrm>
            <a:prstGeom prst="rect">
              <a:avLst/>
            </a:prstGeom>
            <a:solidFill>
              <a:schemeClr val="hlink"/>
            </a:solidFill>
            <a:ln w="25400">
              <a:solidFill>
                <a:schemeClr val="tx1"/>
              </a:solidFill>
              <a:miter lim="800000"/>
              <a:headEnd/>
              <a:tailEnd/>
            </a:ln>
          </p:spPr>
          <p:txBody>
            <a:bodyPr wrap="none" lIns="90488" tIns="44450" rIns="90488" bIns="44450" anchor="ctr"/>
            <a:lstStyle/>
            <a:p>
              <a:pPr algn="ctr" eaLnBrk="0" hangingPunct="0"/>
              <a:r>
                <a:rPr lang="nl-NL" sz="1400">
                  <a:latin typeface="Times New Roman" pitchFamily="18" charset="0"/>
                </a:rPr>
                <a:t>SLPPT</a:t>
              </a:r>
              <a:endParaRPr lang="nl-NL" sz="1400" b="1">
                <a:latin typeface="Times New Roman" pitchFamily="18" charset="0"/>
              </a:endParaRPr>
            </a:p>
          </p:txBody>
        </p:sp>
      </p:grpSp>
      <p:grpSp>
        <p:nvGrpSpPr>
          <p:cNvPr id="50201" name="Group 120"/>
          <p:cNvGrpSpPr>
            <a:grpSpLocks/>
          </p:cNvGrpSpPr>
          <p:nvPr/>
        </p:nvGrpSpPr>
        <p:grpSpPr bwMode="auto">
          <a:xfrm>
            <a:off x="6948488" y="5445125"/>
            <a:ext cx="771525" cy="703263"/>
            <a:chOff x="2736" y="3552"/>
            <a:chExt cx="486" cy="443"/>
          </a:xfrm>
        </p:grpSpPr>
        <p:sp>
          <p:nvSpPr>
            <p:cNvPr id="50229" name="Rectangle 121"/>
            <p:cNvSpPr>
              <a:spLocks noChangeArrowheads="1"/>
            </p:cNvSpPr>
            <p:nvPr/>
          </p:nvSpPr>
          <p:spPr bwMode="auto">
            <a:xfrm>
              <a:off x="2832" y="3744"/>
              <a:ext cx="390" cy="251"/>
            </a:xfrm>
            <a:prstGeom prst="rect">
              <a:avLst/>
            </a:prstGeom>
            <a:solidFill>
              <a:srgbClr val="FF0000"/>
            </a:solidFill>
            <a:ln w="25400">
              <a:solidFill>
                <a:schemeClr val="tx1"/>
              </a:solidFill>
              <a:miter lim="800000"/>
              <a:headEnd/>
              <a:tailEnd/>
            </a:ln>
          </p:spPr>
          <p:txBody>
            <a:bodyPr wrap="none" lIns="90488" tIns="44450" rIns="90488" bIns="44450" anchor="ctr"/>
            <a:lstStyle/>
            <a:p>
              <a:pPr algn="ctr" eaLnBrk="0" hangingPunct="0"/>
              <a:r>
                <a:rPr lang="nl-NL" sz="1600" b="1">
                  <a:latin typeface="Times New Roman" pitchFamily="18" charset="0"/>
                </a:rPr>
                <a:t>BOC</a:t>
              </a:r>
              <a:endParaRPr lang="nl-NL" sz="1600" b="1">
                <a:solidFill>
                  <a:schemeClr val="bg2"/>
                </a:solidFill>
                <a:latin typeface="Times New Roman" pitchFamily="18" charset="0"/>
              </a:endParaRPr>
            </a:p>
          </p:txBody>
        </p:sp>
        <p:sp>
          <p:nvSpPr>
            <p:cNvPr id="50230" name="Rectangle 122"/>
            <p:cNvSpPr>
              <a:spLocks noChangeArrowheads="1"/>
            </p:cNvSpPr>
            <p:nvPr/>
          </p:nvSpPr>
          <p:spPr bwMode="auto">
            <a:xfrm>
              <a:off x="2736" y="3552"/>
              <a:ext cx="432" cy="240"/>
            </a:xfrm>
            <a:prstGeom prst="rect">
              <a:avLst/>
            </a:prstGeom>
            <a:solidFill>
              <a:schemeClr val="hlink"/>
            </a:solidFill>
            <a:ln w="25400">
              <a:solidFill>
                <a:schemeClr val="tx1"/>
              </a:solidFill>
              <a:miter lim="800000"/>
              <a:headEnd/>
              <a:tailEnd/>
            </a:ln>
          </p:spPr>
          <p:txBody>
            <a:bodyPr wrap="none" lIns="90488" tIns="44450" rIns="90488" bIns="44450" anchor="ctr"/>
            <a:lstStyle/>
            <a:p>
              <a:pPr algn="ctr" eaLnBrk="0" hangingPunct="0"/>
              <a:r>
                <a:rPr lang="nl-NL" sz="1400">
                  <a:latin typeface="Times New Roman" pitchFamily="18" charset="0"/>
                </a:rPr>
                <a:t>SLPPT</a:t>
              </a:r>
              <a:endParaRPr lang="nl-NL" sz="1400" b="1">
                <a:latin typeface="Times New Roman" pitchFamily="18" charset="0"/>
              </a:endParaRPr>
            </a:p>
          </p:txBody>
        </p:sp>
      </p:grpSp>
      <p:grpSp>
        <p:nvGrpSpPr>
          <p:cNvPr id="50202" name="Group 123"/>
          <p:cNvGrpSpPr>
            <a:grpSpLocks/>
          </p:cNvGrpSpPr>
          <p:nvPr/>
        </p:nvGrpSpPr>
        <p:grpSpPr bwMode="auto">
          <a:xfrm>
            <a:off x="4643438" y="5589588"/>
            <a:ext cx="771525" cy="703262"/>
            <a:chOff x="2736" y="3552"/>
            <a:chExt cx="486" cy="443"/>
          </a:xfrm>
        </p:grpSpPr>
        <p:sp>
          <p:nvSpPr>
            <p:cNvPr id="50227" name="Rectangle 124"/>
            <p:cNvSpPr>
              <a:spLocks noChangeArrowheads="1"/>
            </p:cNvSpPr>
            <p:nvPr/>
          </p:nvSpPr>
          <p:spPr bwMode="auto">
            <a:xfrm>
              <a:off x="2832" y="3744"/>
              <a:ext cx="390" cy="251"/>
            </a:xfrm>
            <a:prstGeom prst="rect">
              <a:avLst/>
            </a:prstGeom>
            <a:solidFill>
              <a:srgbClr val="FF0000"/>
            </a:solidFill>
            <a:ln w="25400">
              <a:solidFill>
                <a:schemeClr val="tx1"/>
              </a:solidFill>
              <a:miter lim="800000"/>
              <a:headEnd/>
              <a:tailEnd/>
            </a:ln>
          </p:spPr>
          <p:txBody>
            <a:bodyPr wrap="none" lIns="90488" tIns="44450" rIns="90488" bIns="44450" anchor="ctr"/>
            <a:lstStyle/>
            <a:p>
              <a:pPr algn="ctr" eaLnBrk="0" hangingPunct="0"/>
              <a:r>
                <a:rPr lang="nl-NL" sz="1600" b="1">
                  <a:latin typeface="Times New Roman" pitchFamily="18" charset="0"/>
                </a:rPr>
                <a:t>BOC</a:t>
              </a:r>
              <a:endParaRPr lang="nl-NL" sz="1600" b="1">
                <a:solidFill>
                  <a:schemeClr val="bg2"/>
                </a:solidFill>
                <a:latin typeface="Times New Roman" pitchFamily="18" charset="0"/>
              </a:endParaRPr>
            </a:p>
          </p:txBody>
        </p:sp>
        <p:sp>
          <p:nvSpPr>
            <p:cNvPr id="50228" name="Rectangle 125"/>
            <p:cNvSpPr>
              <a:spLocks noChangeArrowheads="1"/>
            </p:cNvSpPr>
            <p:nvPr/>
          </p:nvSpPr>
          <p:spPr bwMode="auto">
            <a:xfrm>
              <a:off x="2736" y="3552"/>
              <a:ext cx="432" cy="240"/>
            </a:xfrm>
            <a:prstGeom prst="rect">
              <a:avLst/>
            </a:prstGeom>
            <a:solidFill>
              <a:schemeClr val="hlink"/>
            </a:solidFill>
            <a:ln w="25400">
              <a:solidFill>
                <a:schemeClr val="tx1"/>
              </a:solidFill>
              <a:miter lim="800000"/>
              <a:headEnd/>
              <a:tailEnd/>
            </a:ln>
          </p:spPr>
          <p:txBody>
            <a:bodyPr wrap="none" lIns="90488" tIns="44450" rIns="90488" bIns="44450" anchor="ctr"/>
            <a:lstStyle/>
            <a:p>
              <a:pPr algn="ctr" eaLnBrk="0" hangingPunct="0"/>
              <a:r>
                <a:rPr lang="nl-NL" sz="1400">
                  <a:latin typeface="Times New Roman" pitchFamily="18" charset="0"/>
                </a:rPr>
                <a:t>SLPPT</a:t>
              </a:r>
              <a:endParaRPr lang="nl-NL" sz="1400" b="1">
                <a:latin typeface="Times New Roman" pitchFamily="18" charset="0"/>
              </a:endParaRPr>
            </a:p>
          </p:txBody>
        </p:sp>
      </p:grpSp>
      <p:grpSp>
        <p:nvGrpSpPr>
          <p:cNvPr id="50203" name="Group 126"/>
          <p:cNvGrpSpPr>
            <a:grpSpLocks/>
          </p:cNvGrpSpPr>
          <p:nvPr/>
        </p:nvGrpSpPr>
        <p:grpSpPr bwMode="auto">
          <a:xfrm>
            <a:off x="3419475" y="5373688"/>
            <a:ext cx="771525" cy="703262"/>
            <a:chOff x="2736" y="3552"/>
            <a:chExt cx="486" cy="443"/>
          </a:xfrm>
        </p:grpSpPr>
        <p:sp>
          <p:nvSpPr>
            <p:cNvPr id="50225" name="Rectangle 127"/>
            <p:cNvSpPr>
              <a:spLocks noChangeArrowheads="1"/>
            </p:cNvSpPr>
            <p:nvPr/>
          </p:nvSpPr>
          <p:spPr bwMode="auto">
            <a:xfrm>
              <a:off x="2832" y="3744"/>
              <a:ext cx="390" cy="251"/>
            </a:xfrm>
            <a:prstGeom prst="rect">
              <a:avLst/>
            </a:prstGeom>
            <a:solidFill>
              <a:srgbClr val="FF0000"/>
            </a:solidFill>
            <a:ln w="25400">
              <a:solidFill>
                <a:schemeClr val="tx1"/>
              </a:solidFill>
              <a:miter lim="800000"/>
              <a:headEnd/>
              <a:tailEnd/>
            </a:ln>
          </p:spPr>
          <p:txBody>
            <a:bodyPr wrap="none" lIns="90488" tIns="44450" rIns="90488" bIns="44450" anchor="ctr"/>
            <a:lstStyle/>
            <a:p>
              <a:pPr algn="ctr" eaLnBrk="0" hangingPunct="0"/>
              <a:r>
                <a:rPr lang="nl-NL" sz="1600" b="1">
                  <a:latin typeface="Times New Roman" pitchFamily="18" charset="0"/>
                </a:rPr>
                <a:t>BOC</a:t>
              </a:r>
              <a:endParaRPr lang="nl-NL" sz="1600" b="1">
                <a:solidFill>
                  <a:schemeClr val="bg2"/>
                </a:solidFill>
                <a:latin typeface="Times New Roman" pitchFamily="18" charset="0"/>
              </a:endParaRPr>
            </a:p>
          </p:txBody>
        </p:sp>
        <p:sp>
          <p:nvSpPr>
            <p:cNvPr id="50226" name="Rectangle 128"/>
            <p:cNvSpPr>
              <a:spLocks noChangeArrowheads="1"/>
            </p:cNvSpPr>
            <p:nvPr/>
          </p:nvSpPr>
          <p:spPr bwMode="auto">
            <a:xfrm>
              <a:off x="2736" y="3552"/>
              <a:ext cx="432" cy="240"/>
            </a:xfrm>
            <a:prstGeom prst="rect">
              <a:avLst/>
            </a:prstGeom>
            <a:solidFill>
              <a:schemeClr val="hlink"/>
            </a:solidFill>
            <a:ln w="25400">
              <a:solidFill>
                <a:schemeClr val="tx1"/>
              </a:solidFill>
              <a:miter lim="800000"/>
              <a:headEnd/>
              <a:tailEnd/>
            </a:ln>
          </p:spPr>
          <p:txBody>
            <a:bodyPr wrap="none" lIns="90488" tIns="44450" rIns="90488" bIns="44450" anchor="ctr"/>
            <a:lstStyle/>
            <a:p>
              <a:pPr algn="ctr" eaLnBrk="0" hangingPunct="0"/>
              <a:r>
                <a:rPr lang="nl-NL" sz="1400">
                  <a:latin typeface="Times New Roman" pitchFamily="18" charset="0"/>
                </a:rPr>
                <a:t>SLPPT</a:t>
              </a:r>
              <a:endParaRPr lang="nl-NL" sz="1400" b="1">
                <a:latin typeface="Times New Roman" pitchFamily="18" charset="0"/>
              </a:endParaRPr>
            </a:p>
          </p:txBody>
        </p:sp>
      </p:grpSp>
      <p:grpSp>
        <p:nvGrpSpPr>
          <p:cNvPr id="50204" name="Group 129"/>
          <p:cNvGrpSpPr>
            <a:grpSpLocks/>
          </p:cNvGrpSpPr>
          <p:nvPr/>
        </p:nvGrpSpPr>
        <p:grpSpPr bwMode="auto">
          <a:xfrm>
            <a:off x="2411413" y="5157788"/>
            <a:ext cx="771525" cy="703262"/>
            <a:chOff x="2736" y="3552"/>
            <a:chExt cx="486" cy="443"/>
          </a:xfrm>
        </p:grpSpPr>
        <p:sp>
          <p:nvSpPr>
            <p:cNvPr id="50223" name="Rectangle 130"/>
            <p:cNvSpPr>
              <a:spLocks noChangeArrowheads="1"/>
            </p:cNvSpPr>
            <p:nvPr/>
          </p:nvSpPr>
          <p:spPr bwMode="auto">
            <a:xfrm>
              <a:off x="2832" y="3744"/>
              <a:ext cx="390" cy="251"/>
            </a:xfrm>
            <a:prstGeom prst="rect">
              <a:avLst/>
            </a:prstGeom>
            <a:solidFill>
              <a:srgbClr val="FF0000"/>
            </a:solidFill>
            <a:ln w="25400">
              <a:solidFill>
                <a:schemeClr val="tx1"/>
              </a:solidFill>
              <a:miter lim="800000"/>
              <a:headEnd/>
              <a:tailEnd/>
            </a:ln>
          </p:spPr>
          <p:txBody>
            <a:bodyPr wrap="none" lIns="90488" tIns="44450" rIns="90488" bIns="44450" anchor="ctr"/>
            <a:lstStyle/>
            <a:p>
              <a:pPr algn="ctr" eaLnBrk="0" hangingPunct="0"/>
              <a:r>
                <a:rPr lang="nl-NL" sz="1600" b="1">
                  <a:latin typeface="Times New Roman" pitchFamily="18" charset="0"/>
                </a:rPr>
                <a:t>BOC</a:t>
              </a:r>
              <a:endParaRPr lang="nl-NL" sz="1600" b="1">
                <a:solidFill>
                  <a:schemeClr val="bg2"/>
                </a:solidFill>
                <a:latin typeface="Times New Roman" pitchFamily="18" charset="0"/>
              </a:endParaRPr>
            </a:p>
          </p:txBody>
        </p:sp>
        <p:sp>
          <p:nvSpPr>
            <p:cNvPr id="50224" name="Rectangle 131"/>
            <p:cNvSpPr>
              <a:spLocks noChangeArrowheads="1"/>
            </p:cNvSpPr>
            <p:nvPr/>
          </p:nvSpPr>
          <p:spPr bwMode="auto">
            <a:xfrm>
              <a:off x="2736" y="3552"/>
              <a:ext cx="432" cy="240"/>
            </a:xfrm>
            <a:prstGeom prst="rect">
              <a:avLst/>
            </a:prstGeom>
            <a:solidFill>
              <a:schemeClr val="hlink"/>
            </a:solidFill>
            <a:ln w="25400">
              <a:solidFill>
                <a:schemeClr val="tx1"/>
              </a:solidFill>
              <a:miter lim="800000"/>
              <a:headEnd/>
              <a:tailEnd/>
            </a:ln>
          </p:spPr>
          <p:txBody>
            <a:bodyPr wrap="none" lIns="90488" tIns="44450" rIns="90488" bIns="44450" anchor="ctr"/>
            <a:lstStyle/>
            <a:p>
              <a:pPr algn="ctr" eaLnBrk="0" hangingPunct="0"/>
              <a:r>
                <a:rPr lang="nl-NL" sz="1400">
                  <a:latin typeface="Times New Roman" pitchFamily="18" charset="0"/>
                </a:rPr>
                <a:t>SLPPT</a:t>
              </a:r>
              <a:endParaRPr lang="nl-NL" sz="1400" b="1">
                <a:latin typeface="Times New Roman" pitchFamily="18" charset="0"/>
              </a:endParaRPr>
            </a:p>
          </p:txBody>
        </p:sp>
      </p:grpSp>
      <p:grpSp>
        <p:nvGrpSpPr>
          <p:cNvPr id="50205" name="Group 132"/>
          <p:cNvGrpSpPr>
            <a:grpSpLocks/>
          </p:cNvGrpSpPr>
          <p:nvPr/>
        </p:nvGrpSpPr>
        <p:grpSpPr bwMode="auto">
          <a:xfrm>
            <a:off x="1042988" y="4365625"/>
            <a:ext cx="771525" cy="703263"/>
            <a:chOff x="2736" y="3552"/>
            <a:chExt cx="486" cy="443"/>
          </a:xfrm>
        </p:grpSpPr>
        <p:sp>
          <p:nvSpPr>
            <p:cNvPr id="50221" name="Rectangle 133"/>
            <p:cNvSpPr>
              <a:spLocks noChangeArrowheads="1"/>
            </p:cNvSpPr>
            <p:nvPr/>
          </p:nvSpPr>
          <p:spPr bwMode="auto">
            <a:xfrm>
              <a:off x="2832" y="3744"/>
              <a:ext cx="390" cy="251"/>
            </a:xfrm>
            <a:prstGeom prst="rect">
              <a:avLst/>
            </a:prstGeom>
            <a:solidFill>
              <a:srgbClr val="FF0000"/>
            </a:solidFill>
            <a:ln w="25400">
              <a:solidFill>
                <a:schemeClr val="tx1"/>
              </a:solidFill>
              <a:miter lim="800000"/>
              <a:headEnd/>
              <a:tailEnd/>
            </a:ln>
          </p:spPr>
          <p:txBody>
            <a:bodyPr wrap="none" lIns="90488" tIns="44450" rIns="90488" bIns="44450" anchor="ctr"/>
            <a:lstStyle/>
            <a:p>
              <a:pPr algn="ctr" eaLnBrk="0" hangingPunct="0"/>
              <a:r>
                <a:rPr lang="nl-NL" sz="1600" b="1">
                  <a:latin typeface="Times New Roman" pitchFamily="18" charset="0"/>
                </a:rPr>
                <a:t>BOC</a:t>
              </a:r>
              <a:endParaRPr lang="nl-NL" sz="1600" b="1">
                <a:solidFill>
                  <a:schemeClr val="bg2"/>
                </a:solidFill>
                <a:latin typeface="Times New Roman" pitchFamily="18" charset="0"/>
              </a:endParaRPr>
            </a:p>
          </p:txBody>
        </p:sp>
        <p:sp>
          <p:nvSpPr>
            <p:cNvPr id="50222" name="Rectangle 134"/>
            <p:cNvSpPr>
              <a:spLocks noChangeArrowheads="1"/>
            </p:cNvSpPr>
            <p:nvPr/>
          </p:nvSpPr>
          <p:spPr bwMode="auto">
            <a:xfrm>
              <a:off x="2736" y="3552"/>
              <a:ext cx="432" cy="240"/>
            </a:xfrm>
            <a:prstGeom prst="rect">
              <a:avLst/>
            </a:prstGeom>
            <a:solidFill>
              <a:schemeClr val="hlink"/>
            </a:solidFill>
            <a:ln w="25400">
              <a:solidFill>
                <a:schemeClr val="tx1"/>
              </a:solidFill>
              <a:miter lim="800000"/>
              <a:headEnd/>
              <a:tailEnd/>
            </a:ln>
          </p:spPr>
          <p:txBody>
            <a:bodyPr wrap="none" lIns="90488" tIns="44450" rIns="90488" bIns="44450" anchor="ctr"/>
            <a:lstStyle/>
            <a:p>
              <a:pPr algn="ctr" eaLnBrk="0" hangingPunct="0"/>
              <a:r>
                <a:rPr lang="nl-NL" sz="1400">
                  <a:latin typeface="Times New Roman" pitchFamily="18" charset="0"/>
                </a:rPr>
                <a:t>SLPPT</a:t>
              </a:r>
              <a:endParaRPr lang="nl-NL" sz="1400" b="1">
                <a:latin typeface="Times New Roman" pitchFamily="18" charset="0"/>
              </a:endParaRPr>
            </a:p>
          </p:txBody>
        </p:sp>
      </p:grpSp>
      <p:grpSp>
        <p:nvGrpSpPr>
          <p:cNvPr id="50206" name="Group 135"/>
          <p:cNvGrpSpPr>
            <a:grpSpLocks/>
          </p:cNvGrpSpPr>
          <p:nvPr/>
        </p:nvGrpSpPr>
        <p:grpSpPr bwMode="auto">
          <a:xfrm>
            <a:off x="7164388" y="404813"/>
            <a:ext cx="771525" cy="703262"/>
            <a:chOff x="2736" y="3552"/>
            <a:chExt cx="486" cy="443"/>
          </a:xfrm>
        </p:grpSpPr>
        <p:sp>
          <p:nvSpPr>
            <p:cNvPr id="50219" name="Rectangle 136"/>
            <p:cNvSpPr>
              <a:spLocks noChangeArrowheads="1"/>
            </p:cNvSpPr>
            <p:nvPr/>
          </p:nvSpPr>
          <p:spPr bwMode="auto">
            <a:xfrm>
              <a:off x="2832" y="3744"/>
              <a:ext cx="390" cy="251"/>
            </a:xfrm>
            <a:prstGeom prst="rect">
              <a:avLst/>
            </a:prstGeom>
            <a:solidFill>
              <a:srgbClr val="FF0000"/>
            </a:solidFill>
            <a:ln w="25400">
              <a:solidFill>
                <a:schemeClr val="tx1"/>
              </a:solidFill>
              <a:miter lim="800000"/>
              <a:headEnd/>
              <a:tailEnd/>
            </a:ln>
          </p:spPr>
          <p:txBody>
            <a:bodyPr wrap="none" lIns="90488" tIns="44450" rIns="90488" bIns="44450" anchor="ctr"/>
            <a:lstStyle/>
            <a:p>
              <a:pPr algn="ctr" eaLnBrk="0" hangingPunct="0"/>
              <a:r>
                <a:rPr lang="nl-NL" sz="1600" b="1">
                  <a:latin typeface="Times New Roman" pitchFamily="18" charset="0"/>
                </a:rPr>
                <a:t>BOC</a:t>
              </a:r>
              <a:endParaRPr lang="nl-NL" sz="1600" b="1">
                <a:solidFill>
                  <a:schemeClr val="bg2"/>
                </a:solidFill>
                <a:latin typeface="Times New Roman" pitchFamily="18" charset="0"/>
              </a:endParaRPr>
            </a:p>
          </p:txBody>
        </p:sp>
        <p:sp>
          <p:nvSpPr>
            <p:cNvPr id="50220" name="Rectangle 137"/>
            <p:cNvSpPr>
              <a:spLocks noChangeArrowheads="1"/>
            </p:cNvSpPr>
            <p:nvPr/>
          </p:nvSpPr>
          <p:spPr bwMode="auto">
            <a:xfrm>
              <a:off x="2736" y="3552"/>
              <a:ext cx="432" cy="240"/>
            </a:xfrm>
            <a:prstGeom prst="rect">
              <a:avLst/>
            </a:prstGeom>
            <a:solidFill>
              <a:schemeClr val="hlink"/>
            </a:solidFill>
            <a:ln w="25400">
              <a:solidFill>
                <a:schemeClr val="tx1"/>
              </a:solidFill>
              <a:miter lim="800000"/>
              <a:headEnd/>
              <a:tailEnd/>
            </a:ln>
          </p:spPr>
          <p:txBody>
            <a:bodyPr wrap="none" lIns="90488" tIns="44450" rIns="90488" bIns="44450" anchor="ctr"/>
            <a:lstStyle/>
            <a:p>
              <a:pPr algn="ctr" eaLnBrk="0" hangingPunct="0"/>
              <a:r>
                <a:rPr lang="nl-NL" sz="1400">
                  <a:latin typeface="Times New Roman" pitchFamily="18" charset="0"/>
                </a:rPr>
                <a:t>SLPPT</a:t>
              </a:r>
              <a:endParaRPr lang="nl-NL" sz="1400" b="1">
                <a:latin typeface="Times New Roman" pitchFamily="18" charset="0"/>
              </a:endParaRPr>
            </a:p>
          </p:txBody>
        </p:sp>
      </p:grpSp>
      <p:grpSp>
        <p:nvGrpSpPr>
          <p:cNvPr id="50207" name="Group 138"/>
          <p:cNvGrpSpPr>
            <a:grpSpLocks/>
          </p:cNvGrpSpPr>
          <p:nvPr/>
        </p:nvGrpSpPr>
        <p:grpSpPr bwMode="auto">
          <a:xfrm>
            <a:off x="5795963" y="260350"/>
            <a:ext cx="771525" cy="703263"/>
            <a:chOff x="2736" y="3552"/>
            <a:chExt cx="486" cy="443"/>
          </a:xfrm>
        </p:grpSpPr>
        <p:sp>
          <p:nvSpPr>
            <p:cNvPr id="50217" name="Rectangle 139"/>
            <p:cNvSpPr>
              <a:spLocks noChangeArrowheads="1"/>
            </p:cNvSpPr>
            <p:nvPr/>
          </p:nvSpPr>
          <p:spPr bwMode="auto">
            <a:xfrm>
              <a:off x="2832" y="3744"/>
              <a:ext cx="390" cy="251"/>
            </a:xfrm>
            <a:prstGeom prst="rect">
              <a:avLst/>
            </a:prstGeom>
            <a:solidFill>
              <a:srgbClr val="FF0000"/>
            </a:solidFill>
            <a:ln w="25400">
              <a:solidFill>
                <a:schemeClr val="tx1"/>
              </a:solidFill>
              <a:miter lim="800000"/>
              <a:headEnd/>
              <a:tailEnd/>
            </a:ln>
          </p:spPr>
          <p:txBody>
            <a:bodyPr wrap="none" lIns="90488" tIns="44450" rIns="90488" bIns="44450" anchor="ctr"/>
            <a:lstStyle/>
            <a:p>
              <a:pPr algn="ctr" eaLnBrk="0" hangingPunct="0"/>
              <a:r>
                <a:rPr lang="nl-NL" sz="1600" b="1">
                  <a:latin typeface="Times New Roman" pitchFamily="18" charset="0"/>
                </a:rPr>
                <a:t>BOC</a:t>
              </a:r>
              <a:endParaRPr lang="nl-NL" sz="1600" b="1">
                <a:solidFill>
                  <a:schemeClr val="bg2"/>
                </a:solidFill>
                <a:latin typeface="Times New Roman" pitchFamily="18" charset="0"/>
              </a:endParaRPr>
            </a:p>
          </p:txBody>
        </p:sp>
        <p:sp>
          <p:nvSpPr>
            <p:cNvPr id="50218" name="Rectangle 140"/>
            <p:cNvSpPr>
              <a:spLocks noChangeArrowheads="1"/>
            </p:cNvSpPr>
            <p:nvPr/>
          </p:nvSpPr>
          <p:spPr bwMode="auto">
            <a:xfrm>
              <a:off x="2736" y="3552"/>
              <a:ext cx="432" cy="240"/>
            </a:xfrm>
            <a:prstGeom prst="rect">
              <a:avLst/>
            </a:prstGeom>
            <a:solidFill>
              <a:schemeClr val="hlink"/>
            </a:solidFill>
            <a:ln w="25400">
              <a:solidFill>
                <a:schemeClr val="tx1"/>
              </a:solidFill>
              <a:miter lim="800000"/>
              <a:headEnd/>
              <a:tailEnd/>
            </a:ln>
          </p:spPr>
          <p:txBody>
            <a:bodyPr wrap="none" lIns="90488" tIns="44450" rIns="90488" bIns="44450" anchor="ctr"/>
            <a:lstStyle/>
            <a:p>
              <a:pPr algn="ctr" eaLnBrk="0" hangingPunct="0"/>
              <a:r>
                <a:rPr lang="nl-NL" sz="1400">
                  <a:latin typeface="Times New Roman" pitchFamily="18" charset="0"/>
                </a:rPr>
                <a:t>SLPPT</a:t>
              </a:r>
              <a:endParaRPr lang="nl-NL" sz="1400" b="1">
                <a:latin typeface="Times New Roman" pitchFamily="18" charset="0"/>
              </a:endParaRPr>
            </a:p>
          </p:txBody>
        </p:sp>
      </p:grpSp>
      <p:grpSp>
        <p:nvGrpSpPr>
          <p:cNvPr id="50208" name="Group 141"/>
          <p:cNvGrpSpPr>
            <a:grpSpLocks/>
          </p:cNvGrpSpPr>
          <p:nvPr/>
        </p:nvGrpSpPr>
        <p:grpSpPr bwMode="auto">
          <a:xfrm>
            <a:off x="4643438" y="0"/>
            <a:ext cx="771525" cy="703263"/>
            <a:chOff x="2736" y="3552"/>
            <a:chExt cx="486" cy="443"/>
          </a:xfrm>
        </p:grpSpPr>
        <p:sp>
          <p:nvSpPr>
            <p:cNvPr id="50215" name="Rectangle 142"/>
            <p:cNvSpPr>
              <a:spLocks noChangeArrowheads="1"/>
            </p:cNvSpPr>
            <p:nvPr/>
          </p:nvSpPr>
          <p:spPr bwMode="auto">
            <a:xfrm>
              <a:off x="2832" y="3744"/>
              <a:ext cx="390" cy="251"/>
            </a:xfrm>
            <a:prstGeom prst="rect">
              <a:avLst/>
            </a:prstGeom>
            <a:solidFill>
              <a:srgbClr val="FF0000"/>
            </a:solidFill>
            <a:ln w="25400">
              <a:solidFill>
                <a:schemeClr val="tx1"/>
              </a:solidFill>
              <a:miter lim="800000"/>
              <a:headEnd/>
              <a:tailEnd/>
            </a:ln>
          </p:spPr>
          <p:txBody>
            <a:bodyPr wrap="none" lIns="90488" tIns="44450" rIns="90488" bIns="44450" anchor="ctr"/>
            <a:lstStyle/>
            <a:p>
              <a:pPr algn="ctr" eaLnBrk="0" hangingPunct="0"/>
              <a:r>
                <a:rPr lang="nl-NL" sz="1600" b="1">
                  <a:latin typeface="Times New Roman" pitchFamily="18" charset="0"/>
                </a:rPr>
                <a:t>BOC</a:t>
              </a:r>
              <a:endParaRPr lang="nl-NL" sz="1600" b="1">
                <a:solidFill>
                  <a:schemeClr val="bg2"/>
                </a:solidFill>
                <a:latin typeface="Times New Roman" pitchFamily="18" charset="0"/>
              </a:endParaRPr>
            </a:p>
          </p:txBody>
        </p:sp>
        <p:sp>
          <p:nvSpPr>
            <p:cNvPr id="50216" name="Rectangle 143"/>
            <p:cNvSpPr>
              <a:spLocks noChangeArrowheads="1"/>
            </p:cNvSpPr>
            <p:nvPr/>
          </p:nvSpPr>
          <p:spPr bwMode="auto">
            <a:xfrm>
              <a:off x="2736" y="3552"/>
              <a:ext cx="432" cy="240"/>
            </a:xfrm>
            <a:prstGeom prst="rect">
              <a:avLst/>
            </a:prstGeom>
            <a:solidFill>
              <a:schemeClr val="hlink"/>
            </a:solidFill>
            <a:ln w="25400">
              <a:solidFill>
                <a:schemeClr val="tx1"/>
              </a:solidFill>
              <a:miter lim="800000"/>
              <a:headEnd/>
              <a:tailEnd/>
            </a:ln>
          </p:spPr>
          <p:txBody>
            <a:bodyPr wrap="none" lIns="90488" tIns="44450" rIns="90488" bIns="44450" anchor="ctr"/>
            <a:lstStyle/>
            <a:p>
              <a:pPr algn="ctr" eaLnBrk="0" hangingPunct="0"/>
              <a:r>
                <a:rPr lang="nl-NL" sz="1400">
                  <a:latin typeface="Times New Roman" pitchFamily="18" charset="0"/>
                </a:rPr>
                <a:t>SLPPT</a:t>
              </a:r>
              <a:endParaRPr lang="nl-NL" sz="1400" b="1">
                <a:latin typeface="Times New Roman" pitchFamily="18" charset="0"/>
              </a:endParaRPr>
            </a:p>
          </p:txBody>
        </p:sp>
      </p:grpSp>
      <p:grpSp>
        <p:nvGrpSpPr>
          <p:cNvPr id="50209" name="Group 144"/>
          <p:cNvGrpSpPr>
            <a:grpSpLocks/>
          </p:cNvGrpSpPr>
          <p:nvPr/>
        </p:nvGrpSpPr>
        <p:grpSpPr bwMode="auto">
          <a:xfrm>
            <a:off x="3779838" y="333375"/>
            <a:ext cx="771525" cy="703263"/>
            <a:chOff x="2736" y="3552"/>
            <a:chExt cx="486" cy="443"/>
          </a:xfrm>
        </p:grpSpPr>
        <p:sp>
          <p:nvSpPr>
            <p:cNvPr id="50213" name="Rectangle 145"/>
            <p:cNvSpPr>
              <a:spLocks noChangeArrowheads="1"/>
            </p:cNvSpPr>
            <p:nvPr/>
          </p:nvSpPr>
          <p:spPr bwMode="auto">
            <a:xfrm>
              <a:off x="2832" y="3744"/>
              <a:ext cx="390" cy="251"/>
            </a:xfrm>
            <a:prstGeom prst="rect">
              <a:avLst/>
            </a:prstGeom>
            <a:solidFill>
              <a:srgbClr val="FF0000"/>
            </a:solidFill>
            <a:ln w="25400">
              <a:solidFill>
                <a:schemeClr val="tx1"/>
              </a:solidFill>
              <a:miter lim="800000"/>
              <a:headEnd/>
              <a:tailEnd/>
            </a:ln>
          </p:spPr>
          <p:txBody>
            <a:bodyPr wrap="none" lIns="90488" tIns="44450" rIns="90488" bIns="44450" anchor="ctr"/>
            <a:lstStyle/>
            <a:p>
              <a:pPr algn="ctr" eaLnBrk="0" hangingPunct="0"/>
              <a:r>
                <a:rPr lang="nl-NL" sz="1600" b="1">
                  <a:latin typeface="Times New Roman" pitchFamily="18" charset="0"/>
                </a:rPr>
                <a:t>BOC</a:t>
              </a:r>
              <a:endParaRPr lang="nl-NL" sz="1600" b="1">
                <a:solidFill>
                  <a:schemeClr val="bg2"/>
                </a:solidFill>
                <a:latin typeface="Times New Roman" pitchFamily="18" charset="0"/>
              </a:endParaRPr>
            </a:p>
          </p:txBody>
        </p:sp>
        <p:sp>
          <p:nvSpPr>
            <p:cNvPr id="50214" name="Rectangle 146"/>
            <p:cNvSpPr>
              <a:spLocks noChangeArrowheads="1"/>
            </p:cNvSpPr>
            <p:nvPr/>
          </p:nvSpPr>
          <p:spPr bwMode="auto">
            <a:xfrm>
              <a:off x="2736" y="3552"/>
              <a:ext cx="432" cy="240"/>
            </a:xfrm>
            <a:prstGeom prst="rect">
              <a:avLst/>
            </a:prstGeom>
            <a:solidFill>
              <a:schemeClr val="hlink"/>
            </a:solidFill>
            <a:ln w="25400">
              <a:solidFill>
                <a:schemeClr val="tx1"/>
              </a:solidFill>
              <a:miter lim="800000"/>
              <a:headEnd/>
              <a:tailEnd/>
            </a:ln>
          </p:spPr>
          <p:txBody>
            <a:bodyPr wrap="none" lIns="90488" tIns="44450" rIns="90488" bIns="44450" anchor="ctr"/>
            <a:lstStyle/>
            <a:p>
              <a:pPr algn="ctr" eaLnBrk="0" hangingPunct="0"/>
              <a:r>
                <a:rPr lang="nl-NL" sz="1400">
                  <a:latin typeface="Times New Roman" pitchFamily="18" charset="0"/>
                </a:rPr>
                <a:t>SLPPT</a:t>
              </a:r>
              <a:endParaRPr lang="nl-NL" sz="1400" b="1">
                <a:latin typeface="Times New Roman" pitchFamily="18" charset="0"/>
              </a:endParaRPr>
            </a:p>
          </p:txBody>
        </p:sp>
      </p:grpSp>
      <p:grpSp>
        <p:nvGrpSpPr>
          <p:cNvPr id="50210" name="Group 147"/>
          <p:cNvGrpSpPr>
            <a:grpSpLocks/>
          </p:cNvGrpSpPr>
          <p:nvPr/>
        </p:nvGrpSpPr>
        <p:grpSpPr bwMode="auto">
          <a:xfrm>
            <a:off x="2555875" y="404813"/>
            <a:ext cx="771525" cy="703262"/>
            <a:chOff x="2736" y="3552"/>
            <a:chExt cx="486" cy="443"/>
          </a:xfrm>
        </p:grpSpPr>
        <p:sp>
          <p:nvSpPr>
            <p:cNvPr id="50211" name="Rectangle 148"/>
            <p:cNvSpPr>
              <a:spLocks noChangeArrowheads="1"/>
            </p:cNvSpPr>
            <p:nvPr/>
          </p:nvSpPr>
          <p:spPr bwMode="auto">
            <a:xfrm>
              <a:off x="2832" y="3744"/>
              <a:ext cx="390" cy="251"/>
            </a:xfrm>
            <a:prstGeom prst="rect">
              <a:avLst/>
            </a:prstGeom>
            <a:solidFill>
              <a:srgbClr val="FF0000"/>
            </a:solidFill>
            <a:ln w="25400">
              <a:solidFill>
                <a:schemeClr val="tx1"/>
              </a:solidFill>
              <a:miter lim="800000"/>
              <a:headEnd/>
              <a:tailEnd/>
            </a:ln>
          </p:spPr>
          <p:txBody>
            <a:bodyPr wrap="none" lIns="90488" tIns="44450" rIns="90488" bIns="44450" anchor="ctr"/>
            <a:lstStyle/>
            <a:p>
              <a:pPr algn="ctr" eaLnBrk="0" hangingPunct="0"/>
              <a:r>
                <a:rPr lang="nl-NL" sz="1600" b="1">
                  <a:latin typeface="Times New Roman" pitchFamily="18" charset="0"/>
                </a:rPr>
                <a:t>BOC</a:t>
              </a:r>
              <a:endParaRPr lang="nl-NL" sz="1600" b="1">
                <a:solidFill>
                  <a:schemeClr val="bg2"/>
                </a:solidFill>
                <a:latin typeface="Times New Roman" pitchFamily="18" charset="0"/>
              </a:endParaRPr>
            </a:p>
          </p:txBody>
        </p:sp>
        <p:sp>
          <p:nvSpPr>
            <p:cNvPr id="50212" name="Rectangle 149"/>
            <p:cNvSpPr>
              <a:spLocks noChangeArrowheads="1"/>
            </p:cNvSpPr>
            <p:nvPr/>
          </p:nvSpPr>
          <p:spPr bwMode="auto">
            <a:xfrm>
              <a:off x="2736" y="3552"/>
              <a:ext cx="432" cy="240"/>
            </a:xfrm>
            <a:prstGeom prst="rect">
              <a:avLst/>
            </a:prstGeom>
            <a:solidFill>
              <a:schemeClr val="hlink"/>
            </a:solidFill>
            <a:ln w="25400">
              <a:solidFill>
                <a:schemeClr val="tx1"/>
              </a:solidFill>
              <a:miter lim="800000"/>
              <a:headEnd/>
              <a:tailEnd/>
            </a:ln>
          </p:spPr>
          <p:txBody>
            <a:bodyPr wrap="none" lIns="90488" tIns="44450" rIns="90488" bIns="44450" anchor="ctr"/>
            <a:lstStyle/>
            <a:p>
              <a:pPr algn="ctr" eaLnBrk="0" hangingPunct="0"/>
              <a:r>
                <a:rPr lang="nl-NL" sz="1400">
                  <a:latin typeface="Times New Roman" pitchFamily="18" charset="0"/>
                </a:rPr>
                <a:t>SLPPT</a:t>
              </a:r>
              <a:endParaRPr lang="nl-NL" sz="1400" b="1">
                <a:latin typeface="Times New Roman" pitchFamily="18" charset="0"/>
              </a:endParaRPr>
            </a:p>
          </p:txBody>
        </p:sp>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ooter Placeholder 1"/>
          <p:cNvSpPr txBox="1">
            <a:spLocks noGrp="1"/>
          </p:cNvSpPr>
          <p:nvPr/>
        </p:nvSpPr>
        <p:spPr bwMode="auto">
          <a:xfrm>
            <a:off x="685800" y="6172200"/>
            <a:ext cx="8458200" cy="381000"/>
          </a:xfrm>
          <a:prstGeom prst="rect">
            <a:avLst/>
          </a:prstGeom>
          <a:noFill/>
          <a:ln>
            <a:miter lim="800000"/>
            <a:headEnd/>
            <a:tailEnd/>
          </a:ln>
        </p:spPr>
        <p:txBody>
          <a:bodyPr/>
          <a:lstStyle/>
          <a:p>
            <a:pPr algn="r" eaLnBrk="0" hangingPunct="0">
              <a:defRPr/>
            </a:pPr>
            <a:endParaRPr lang="nl-BE" dirty="0">
              <a:latin typeface="+mn-lt"/>
            </a:endParaRPr>
          </a:p>
          <a:p>
            <a:pPr algn="r" eaLnBrk="0" hangingPunct="0">
              <a:defRPr/>
            </a:pPr>
            <a:r>
              <a:rPr lang="nl-BE" dirty="0">
                <a:latin typeface="+mn-lt"/>
              </a:rPr>
              <a:t> </a:t>
            </a:r>
            <a:fld id="{C1601F55-BBE4-417F-BB81-6D6EC395CBAF}" type="slidenum">
              <a:rPr lang="nl-BE">
                <a:latin typeface="+mn-lt"/>
              </a:rPr>
              <a:pPr algn="r" eaLnBrk="0" hangingPunct="0">
                <a:defRPr/>
              </a:pPr>
              <a:t>12</a:t>
            </a:fld>
            <a:endParaRPr lang="nl-BE" dirty="0">
              <a:latin typeface="+mn-lt"/>
            </a:endParaRPr>
          </a:p>
          <a:p>
            <a:pPr algn="ctr" eaLnBrk="0" hangingPunct="0">
              <a:defRPr/>
            </a:pPr>
            <a:r>
              <a:rPr lang="nl-BE" b="1" dirty="0">
                <a:latin typeface="+mn-lt"/>
              </a:rPr>
              <a:t>					</a:t>
            </a:r>
          </a:p>
        </p:txBody>
      </p:sp>
      <p:sp>
        <p:nvSpPr>
          <p:cNvPr id="39948" name="Rectangle 2"/>
          <p:cNvSpPr>
            <a:spLocks noGrp="1" noChangeArrowheads="1"/>
          </p:cNvSpPr>
          <p:nvPr>
            <p:ph type="title" idx="4294967295"/>
          </p:nvPr>
        </p:nvSpPr>
        <p:spPr>
          <a:xfrm>
            <a:off x="1547813" y="260648"/>
            <a:ext cx="7088187" cy="576263"/>
          </a:xfrm>
          <a:solidFill>
            <a:srgbClr val="FFFF99"/>
          </a:solidFill>
          <a:ln w="57150" cap="flat" algn="ctr">
            <a:solidFill>
              <a:schemeClr val="accent2"/>
            </a:solidFill>
          </a:ln>
        </p:spPr>
        <p:txBody>
          <a:bodyPr lIns="91440" tIns="45720" rIns="91440" bIns="45720" anchor="t">
            <a:spAutoFit/>
          </a:bodyPr>
          <a:lstStyle/>
          <a:p>
            <a:pPr eaLnBrk="1" hangingPunct="1">
              <a:spcBef>
                <a:spcPct val="50000"/>
              </a:spcBef>
            </a:pPr>
            <a:r>
              <a:rPr lang="nl-BE" sz="3600" b="1" dirty="0" smtClean="0"/>
              <a:t>3.  </a:t>
            </a:r>
            <a:r>
              <a:rPr lang="nl-BE" sz="3600" b="1" dirty="0" err="1" smtClean="0"/>
              <a:t>Partenaires</a:t>
            </a:r>
            <a:r>
              <a:rPr lang="nl-BE" sz="3600" b="1" dirty="0" smtClean="0"/>
              <a:t> </a:t>
            </a:r>
            <a:r>
              <a:rPr lang="nl-BE" sz="3600" b="1" dirty="0" err="1" smtClean="0"/>
              <a:t>sociaux</a:t>
            </a:r>
            <a:endParaRPr lang="nl-BE" sz="3600" b="1" dirty="0" smtClean="0"/>
          </a:p>
        </p:txBody>
      </p:sp>
      <p:sp>
        <p:nvSpPr>
          <p:cNvPr id="39949" name="Rectangle 3"/>
          <p:cNvSpPr>
            <a:spLocks noChangeArrowheads="1"/>
          </p:cNvSpPr>
          <p:nvPr/>
        </p:nvSpPr>
        <p:spPr bwMode="auto">
          <a:xfrm>
            <a:off x="2916238" y="1124744"/>
            <a:ext cx="3527425" cy="576262"/>
          </a:xfrm>
          <a:prstGeom prst="rect">
            <a:avLst/>
          </a:prstGeom>
          <a:solidFill>
            <a:srgbClr val="FFFFCC"/>
          </a:solidFill>
          <a:ln w="76200">
            <a:solidFill>
              <a:schemeClr val="tx1"/>
            </a:solidFill>
            <a:miter lim="800000"/>
            <a:headEnd/>
            <a:tailEnd/>
          </a:ln>
        </p:spPr>
        <p:txBody>
          <a:bodyPr/>
          <a:lstStyle/>
          <a:p>
            <a:pPr marL="342900" indent="-342900" eaLnBrk="0" hangingPunct="0">
              <a:spcBef>
                <a:spcPct val="20000"/>
              </a:spcBef>
            </a:pPr>
            <a:r>
              <a:rPr lang="nl-BE" sz="2800">
                <a:latin typeface="Times New Roman" pitchFamily="18" charset="0"/>
              </a:rPr>
              <a:t>a. Syndicats militaires</a:t>
            </a:r>
          </a:p>
        </p:txBody>
      </p:sp>
      <p:pic>
        <p:nvPicPr>
          <p:cNvPr id="39950" name="Picture 10"/>
          <p:cNvPicPr>
            <a:picLocks noChangeAspect="1" noChangeArrowheads="1"/>
          </p:cNvPicPr>
          <p:nvPr/>
        </p:nvPicPr>
        <p:blipFill>
          <a:blip r:embed="rId4"/>
          <a:srcRect/>
          <a:stretch>
            <a:fillRect/>
          </a:stretch>
        </p:blipFill>
        <p:spPr bwMode="auto">
          <a:xfrm>
            <a:off x="4821238" y="3356992"/>
            <a:ext cx="1008062" cy="936625"/>
          </a:xfrm>
          <a:prstGeom prst="rect">
            <a:avLst/>
          </a:prstGeom>
          <a:noFill/>
          <a:ln w="9525">
            <a:noFill/>
            <a:miter lim="800000"/>
            <a:headEnd/>
            <a:tailEnd/>
          </a:ln>
        </p:spPr>
      </p:pic>
      <p:sp>
        <p:nvSpPr>
          <p:cNvPr id="39952" name="TextBox 19"/>
          <p:cNvSpPr txBox="1">
            <a:spLocks noChangeArrowheads="1"/>
          </p:cNvSpPr>
          <p:nvPr/>
        </p:nvSpPr>
        <p:spPr bwMode="auto">
          <a:xfrm>
            <a:off x="7442594" y="3356992"/>
            <a:ext cx="871537" cy="466725"/>
          </a:xfrm>
          <a:prstGeom prst="rect">
            <a:avLst/>
          </a:prstGeom>
          <a:noFill/>
          <a:ln w="9525">
            <a:solidFill>
              <a:schemeClr val="tx1"/>
            </a:solidFill>
            <a:miter lim="800000"/>
            <a:headEnd/>
            <a:tailEnd/>
          </a:ln>
        </p:spPr>
        <p:txBody>
          <a:bodyPr wrap="none">
            <a:spAutoFit/>
          </a:bodyPr>
          <a:lstStyle/>
          <a:p>
            <a:pPr algn="ctr" eaLnBrk="0" hangingPunct="0">
              <a:spcBef>
                <a:spcPct val="20000"/>
              </a:spcBef>
            </a:pPr>
            <a:r>
              <a:rPr lang="nl-BE" sz="2400" dirty="0"/>
              <a:t>SNM</a:t>
            </a:r>
          </a:p>
        </p:txBody>
      </p:sp>
      <p:graphicFrame>
        <p:nvGraphicFramePr>
          <p:cNvPr id="39946" name="Object 25"/>
          <p:cNvGraphicFramePr>
            <a:graphicFrameLocks noChangeAspect="1"/>
          </p:cNvGraphicFramePr>
          <p:nvPr>
            <p:extLst>
              <p:ext uri="{D42A27DB-BD31-4B8C-83A1-F6EECF244321}">
                <p14:modId xmlns:p14="http://schemas.microsoft.com/office/powerpoint/2010/main" val="2133250548"/>
              </p:ext>
            </p:extLst>
          </p:nvPr>
        </p:nvGraphicFramePr>
        <p:xfrm>
          <a:off x="2302669" y="3356992"/>
          <a:ext cx="1152525" cy="647700"/>
        </p:xfrm>
        <a:graphic>
          <a:graphicData uri="http://schemas.openxmlformats.org/presentationml/2006/ole">
            <mc:AlternateContent xmlns:mc="http://schemas.openxmlformats.org/markup-compatibility/2006">
              <mc:Choice xmlns:v="urn:schemas-microsoft-com:vml" Requires="v">
                <p:oleObj spid="_x0000_s39956" name="Picture" r:id="rId5" imgW="1600940" imgH="1130827" progId="Word.Picture.8">
                  <p:embed/>
                </p:oleObj>
              </mc:Choice>
              <mc:Fallback>
                <p:oleObj name="Picture" r:id="rId5" imgW="1600940" imgH="1130827" progId="Word.Picture.8">
                  <p:embed/>
                  <p:pic>
                    <p:nvPicPr>
                      <p:cNvPr id="0" name="Object 2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02669" y="3356992"/>
                        <a:ext cx="1152525" cy="647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39953" name="Picture 10"/>
          <p:cNvPicPr>
            <a:picLocks noChangeAspect="1" noChangeArrowheads="1"/>
          </p:cNvPicPr>
          <p:nvPr/>
        </p:nvPicPr>
        <p:blipFill>
          <a:blip r:embed="rId7"/>
          <a:srcRect/>
          <a:stretch>
            <a:fillRect/>
          </a:stretch>
        </p:blipFill>
        <p:spPr bwMode="auto">
          <a:xfrm>
            <a:off x="3597275" y="3356992"/>
            <a:ext cx="1152525" cy="576262"/>
          </a:xfrm>
          <a:prstGeom prst="rect">
            <a:avLst/>
          </a:prstGeom>
          <a:noFill/>
          <a:ln w="9525">
            <a:noFill/>
            <a:miter lim="800000"/>
            <a:headEnd/>
            <a:tailEnd/>
          </a:ln>
        </p:spPr>
      </p:pic>
      <p:graphicFrame>
        <p:nvGraphicFramePr>
          <p:cNvPr id="813083" name="Group 27"/>
          <p:cNvGraphicFramePr>
            <a:graphicFrameLocks noGrp="1"/>
          </p:cNvGraphicFramePr>
          <p:nvPr>
            <p:extLst>
              <p:ext uri="{D42A27DB-BD31-4B8C-83A1-F6EECF244321}">
                <p14:modId xmlns:p14="http://schemas.microsoft.com/office/powerpoint/2010/main" val="4275024716"/>
              </p:ext>
            </p:extLst>
          </p:nvPr>
        </p:nvGraphicFramePr>
        <p:xfrm>
          <a:off x="827584" y="1988840"/>
          <a:ext cx="7632700" cy="2804351"/>
        </p:xfrm>
        <a:graphic>
          <a:graphicData uri="http://schemas.openxmlformats.org/drawingml/2006/table">
            <a:tbl>
              <a:tblPr/>
              <a:tblGrid>
                <a:gridCol w="5429250"/>
                <a:gridCol w="2203450"/>
              </a:tblGrid>
              <a:tr h="12620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nl-BE" sz="2400" b="0" i="0" u="none" strike="noStrike" cap="none" normalizeH="0" baseline="0" dirty="0" err="1" smtClean="0">
                          <a:ln>
                            <a:noFill/>
                          </a:ln>
                          <a:solidFill>
                            <a:schemeClr val="tx1"/>
                          </a:solidFill>
                          <a:effectLst/>
                          <a:latin typeface="Arial" charset="0"/>
                        </a:rPr>
                        <a:t>Reconnus</a:t>
                      </a:r>
                      <a:r>
                        <a:rPr kumimoji="0" lang="nl-BE" sz="2400" b="0" i="0" u="none" strike="noStrike" cap="none" normalizeH="0" baseline="0" dirty="0" smtClean="0">
                          <a:ln>
                            <a:noFill/>
                          </a:ln>
                          <a:solidFill>
                            <a:schemeClr val="tx1"/>
                          </a:solidFill>
                          <a:effectLst/>
                          <a:latin typeface="Arial" charset="0"/>
                        </a:rPr>
                        <a:t> et </a:t>
                      </a:r>
                      <a:r>
                        <a:rPr kumimoji="0" lang="nl-BE" sz="2400" b="0" i="0" u="none" strike="noStrike" cap="none" normalizeH="0" baseline="0" dirty="0" err="1" smtClean="0">
                          <a:ln>
                            <a:noFill/>
                          </a:ln>
                          <a:solidFill>
                            <a:schemeClr val="tx1"/>
                          </a:solidFill>
                          <a:effectLst/>
                          <a:latin typeface="Arial" charset="0"/>
                        </a:rPr>
                        <a:t>agréés</a:t>
                      </a:r>
                      <a:endParaRPr kumimoji="0" lang="nl-BE" sz="2400" b="0"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nl-BE" sz="2400" b="0" i="0" u="none" strike="noStrike" cap="none" normalizeH="0" baseline="0" dirty="0" err="1" smtClean="0">
                          <a:ln>
                            <a:noFill/>
                          </a:ln>
                          <a:solidFill>
                            <a:schemeClr val="tx1"/>
                          </a:solidFill>
                          <a:effectLst/>
                          <a:latin typeface="Arial" charset="0"/>
                        </a:rPr>
                        <a:t>Reconnus</a:t>
                      </a:r>
                      <a:r>
                        <a:rPr kumimoji="0" lang="nl-BE" sz="2400" b="0" i="0" u="none" strike="noStrike" cap="none" normalizeH="0" baseline="0" dirty="0" smtClean="0">
                          <a:ln>
                            <a:noFill/>
                          </a:ln>
                          <a:solidFill>
                            <a:schemeClr val="tx1"/>
                          </a:solidFill>
                          <a:effectLst/>
                          <a:latin typeface="Arial" charset="0"/>
                        </a:rPr>
                        <a:t>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nl-BE" sz="2400" b="0" i="0" u="none" strike="noStrike" cap="none" normalizeH="0" baseline="0" dirty="0" err="1" smtClean="0">
                          <a:ln>
                            <a:noFill/>
                          </a:ln>
                          <a:solidFill>
                            <a:schemeClr val="tx1"/>
                          </a:solidFill>
                          <a:effectLst/>
                          <a:latin typeface="Arial" charset="0"/>
                        </a:rPr>
                        <a:t>exclusivement</a:t>
                      </a:r>
                      <a:endParaRPr kumimoji="0" lang="en-US" sz="2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334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39965" name="Picture 22"/>
          <p:cNvPicPr>
            <a:picLocks noChangeAspect="1" noChangeArrowheads="1"/>
          </p:cNvPicPr>
          <p:nvPr/>
        </p:nvPicPr>
        <p:blipFill>
          <a:blip r:embed="rId8"/>
          <a:srcRect/>
          <a:stretch>
            <a:fillRect/>
          </a:stretch>
        </p:blipFill>
        <p:spPr bwMode="auto">
          <a:xfrm>
            <a:off x="6367463" y="3356992"/>
            <a:ext cx="792163" cy="576262"/>
          </a:xfrm>
          <a:prstGeom prst="rect">
            <a:avLst/>
          </a:prstGeom>
          <a:noFill/>
          <a:ln w="9525">
            <a:noFill/>
            <a:miter lim="800000"/>
            <a:headEnd/>
            <a:tailEnd/>
          </a:ln>
        </p:spPr>
      </p:pic>
      <p:pic>
        <p:nvPicPr>
          <p:cNvPr id="14" name="Picture 14"/>
          <p:cNvPicPr>
            <a:picLocks noChangeAspect="1" noChangeArrowheads="1"/>
          </p:cNvPicPr>
          <p:nvPr/>
        </p:nvPicPr>
        <p:blipFill>
          <a:blip r:embed="rId9"/>
          <a:srcRect/>
          <a:stretch>
            <a:fillRect/>
          </a:stretch>
        </p:blipFill>
        <p:spPr bwMode="auto">
          <a:xfrm>
            <a:off x="1259632" y="3356992"/>
            <a:ext cx="642937" cy="792163"/>
          </a:xfrm>
          <a:prstGeom prst="rect">
            <a:avLst/>
          </a:prstGeom>
          <a:noFill/>
        </p:spPr>
      </p:pic>
      <p:pic>
        <p:nvPicPr>
          <p:cNvPr id="15" name="Picture 13"/>
          <p:cNvPicPr>
            <a:picLocks noChangeAspect="1" noChangeArrowheads="1"/>
          </p:cNvPicPr>
          <p:nvPr/>
        </p:nvPicPr>
        <p:blipFill>
          <a:blip r:embed="rId10"/>
          <a:srcRect/>
          <a:stretch>
            <a:fillRect/>
          </a:stretch>
        </p:blipFill>
        <p:spPr bwMode="auto">
          <a:xfrm>
            <a:off x="3597275" y="4069780"/>
            <a:ext cx="1152525" cy="641350"/>
          </a:xfrm>
          <a:prstGeom prst="rect">
            <a:avLst/>
          </a:prstGeom>
          <a:noFill/>
          <a:ln w="9525">
            <a:noFill/>
            <a:miter lim="800000"/>
            <a:headEnd/>
            <a:tailEnd/>
          </a:ln>
        </p:spPr>
      </p:pic>
      <p:pic>
        <p:nvPicPr>
          <p:cNvPr id="16" name="Picture 12" descr="logo_openbare_diensten"/>
          <p:cNvPicPr>
            <a:picLocks noChangeAspect="1" noChangeArrowheads="1"/>
          </p:cNvPicPr>
          <p:nvPr/>
        </p:nvPicPr>
        <p:blipFill>
          <a:blip r:embed="rId11"/>
          <a:srcRect/>
          <a:stretch>
            <a:fillRect/>
          </a:stretch>
        </p:blipFill>
        <p:spPr bwMode="auto">
          <a:xfrm>
            <a:off x="2267744" y="4069780"/>
            <a:ext cx="1187450" cy="649287"/>
          </a:xfrm>
          <a:prstGeom prst="rect">
            <a:avLst/>
          </a:prstGeom>
          <a:noFill/>
          <a:ln w="9525">
            <a:noFill/>
            <a:miter lim="800000"/>
            <a:headEnd/>
            <a:tailEnd/>
          </a:ln>
        </p:spPr>
      </p:pic>
      <p:sp>
        <p:nvSpPr>
          <p:cNvPr id="17" name="TextBox 19"/>
          <p:cNvSpPr txBox="1">
            <a:spLocks noChangeArrowheads="1"/>
          </p:cNvSpPr>
          <p:nvPr/>
        </p:nvSpPr>
        <p:spPr bwMode="auto">
          <a:xfrm>
            <a:off x="7443788" y="3907060"/>
            <a:ext cx="869149" cy="461665"/>
          </a:xfrm>
          <a:prstGeom prst="rect">
            <a:avLst/>
          </a:prstGeom>
          <a:noFill/>
          <a:ln w="9525">
            <a:solidFill>
              <a:schemeClr val="tx1"/>
            </a:solidFill>
            <a:miter lim="800000"/>
            <a:headEnd/>
            <a:tailEnd/>
          </a:ln>
        </p:spPr>
        <p:txBody>
          <a:bodyPr wrap="none">
            <a:spAutoFit/>
          </a:bodyPr>
          <a:lstStyle/>
          <a:p>
            <a:pPr algn="ctr" eaLnBrk="0" hangingPunct="0">
              <a:spcBef>
                <a:spcPct val="20000"/>
              </a:spcBef>
            </a:pPr>
            <a:r>
              <a:rPr lang="nl-BE" sz="2400" dirty="0" smtClean="0"/>
              <a:t>NSM</a:t>
            </a:r>
            <a:endParaRPr lang="nl-BE" sz="2400"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1"/>
          <p:cNvSpPr txBox="1">
            <a:spLocks noGrp="1"/>
          </p:cNvSpPr>
          <p:nvPr/>
        </p:nvSpPr>
        <p:spPr bwMode="auto">
          <a:xfrm>
            <a:off x="685800" y="6172200"/>
            <a:ext cx="8458200" cy="381000"/>
          </a:xfrm>
          <a:prstGeom prst="rect">
            <a:avLst/>
          </a:prstGeom>
          <a:noFill/>
          <a:ln>
            <a:miter lim="800000"/>
            <a:headEnd/>
            <a:tailEnd/>
          </a:ln>
        </p:spPr>
        <p:txBody>
          <a:bodyPr/>
          <a:lstStyle/>
          <a:p>
            <a:pPr algn="r" eaLnBrk="0" hangingPunct="0">
              <a:defRPr/>
            </a:pPr>
            <a:endParaRPr lang="nl-BE" dirty="0">
              <a:latin typeface="+mn-lt"/>
            </a:endParaRPr>
          </a:p>
          <a:p>
            <a:pPr algn="r" eaLnBrk="0" hangingPunct="0">
              <a:defRPr/>
            </a:pPr>
            <a:r>
              <a:rPr lang="nl-BE" dirty="0">
                <a:latin typeface="+mn-lt"/>
              </a:rPr>
              <a:t> </a:t>
            </a:r>
            <a:fld id="{12FC3A9B-464A-4F0F-A7B4-6C7F7D27FFF8}" type="slidenum">
              <a:rPr lang="nl-BE">
                <a:latin typeface="+mn-lt"/>
              </a:rPr>
              <a:pPr algn="r" eaLnBrk="0" hangingPunct="0">
                <a:defRPr/>
              </a:pPr>
              <a:t>13</a:t>
            </a:fld>
            <a:endParaRPr lang="nl-BE" dirty="0">
              <a:latin typeface="+mn-lt"/>
            </a:endParaRPr>
          </a:p>
          <a:p>
            <a:pPr algn="ctr" eaLnBrk="0" hangingPunct="0">
              <a:defRPr/>
            </a:pPr>
            <a:r>
              <a:rPr lang="nl-BE" b="1" dirty="0">
                <a:latin typeface="+mn-lt"/>
              </a:rPr>
              <a:t>					</a:t>
            </a:r>
          </a:p>
        </p:txBody>
      </p:sp>
      <p:sp>
        <p:nvSpPr>
          <p:cNvPr id="41991" name="Rectangle 2"/>
          <p:cNvSpPr>
            <a:spLocks noGrp="1" noChangeArrowheads="1"/>
          </p:cNvSpPr>
          <p:nvPr>
            <p:ph type="title" idx="4294967295"/>
          </p:nvPr>
        </p:nvSpPr>
        <p:spPr>
          <a:xfrm>
            <a:off x="1547813" y="549275"/>
            <a:ext cx="7088187" cy="576263"/>
          </a:xfrm>
          <a:solidFill>
            <a:srgbClr val="FFFF99"/>
          </a:solidFill>
          <a:ln w="57150" cap="flat" algn="ctr">
            <a:solidFill>
              <a:schemeClr val="accent2"/>
            </a:solidFill>
          </a:ln>
        </p:spPr>
        <p:txBody>
          <a:bodyPr lIns="91440" tIns="45720" rIns="91440" bIns="45720" anchor="t">
            <a:spAutoFit/>
          </a:bodyPr>
          <a:lstStyle/>
          <a:p>
            <a:pPr eaLnBrk="1" hangingPunct="1">
              <a:spcBef>
                <a:spcPct val="50000"/>
              </a:spcBef>
            </a:pPr>
            <a:r>
              <a:rPr lang="nl-BE" sz="3600" b="1" smtClean="0"/>
              <a:t>3.  Partenaires sociaux</a:t>
            </a:r>
          </a:p>
        </p:txBody>
      </p:sp>
      <p:sp>
        <p:nvSpPr>
          <p:cNvPr id="41992" name="Rectangle 7"/>
          <p:cNvSpPr>
            <a:spLocks noChangeArrowheads="1"/>
          </p:cNvSpPr>
          <p:nvPr/>
        </p:nvSpPr>
        <p:spPr bwMode="auto">
          <a:xfrm>
            <a:off x="3132138" y="1628775"/>
            <a:ext cx="3095625" cy="576263"/>
          </a:xfrm>
          <a:prstGeom prst="rect">
            <a:avLst/>
          </a:prstGeom>
          <a:noFill/>
          <a:ln w="76200">
            <a:solidFill>
              <a:schemeClr val="tx1"/>
            </a:solidFill>
            <a:miter lim="800000"/>
            <a:headEnd/>
            <a:tailEnd/>
          </a:ln>
        </p:spPr>
        <p:txBody>
          <a:bodyPr/>
          <a:lstStyle/>
          <a:p>
            <a:pPr marL="342900" indent="-342900" eaLnBrk="0" hangingPunct="0">
              <a:spcBef>
                <a:spcPct val="20000"/>
              </a:spcBef>
            </a:pPr>
            <a:r>
              <a:rPr lang="nl-BE" sz="2800">
                <a:latin typeface="Times New Roman" pitchFamily="18" charset="0"/>
              </a:rPr>
              <a:t>b. Syndicats civils</a:t>
            </a:r>
          </a:p>
        </p:txBody>
      </p:sp>
      <p:graphicFrame>
        <p:nvGraphicFramePr>
          <p:cNvPr id="41989" name="Object 25"/>
          <p:cNvGraphicFramePr>
            <a:graphicFrameLocks noChangeAspect="1"/>
          </p:cNvGraphicFramePr>
          <p:nvPr>
            <p:extLst>
              <p:ext uri="{D42A27DB-BD31-4B8C-83A1-F6EECF244321}">
                <p14:modId xmlns:p14="http://schemas.microsoft.com/office/powerpoint/2010/main" val="2726715224"/>
              </p:ext>
            </p:extLst>
          </p:nvPr>
        </p:nvGraphicFramePr>
        <p:xfrm>
          <a:off x="2507829" y="2708275"/>
          <a:ext cx="1152525" cy="647700"/>
        </p:xfrm>
        <a:graphic>
          <a:graphicData uri="http://schemas.openxmlformats.org/presentationml/2006/ole">
            <mc:AlternateContent xmlns:mc="http://schemas.openxmlformats.org/markup-compatibility/2006">
              <mc:Choice xmlns:v="urn:schemas-microsoft-com:vml" Requires="v">
                <p:oleObj spid="_x0000_s41999" name="Picture" r:id="rId4" imgW="1600940" imgH="1130827" progId="Word.Picture.8">
                  <p:embed/>
                </p:oleObj>
              </mc:Choice>
              <mc:Fallback>
                <p:oleObj name="Picture" r:id="rId4" imgW="1600940" imgH="1130827" progId="Word.Picture.8">
                  <p:embed/>
                  <p:pic>
                    <p:nvPicPr>
                      <p:cNvPr id="0" name="Object 2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07829" y="2708275"/>
                        <a:ext cx="1152525" cy="647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41993" name="Picture 39"/>
          <p:cNvPicPr>
            <a:picLocks noChangeAspect="1" noChangeArrowheads="1"/>
          </p:cNvPicPr>
          <p:nvPr/>
        </p:nvPicPr>
        <p:blipFill>
          <a:blip r:embed="rId6"/>
          <a:srcRect/>
          <a:stretch>
            <a:fillRect/>
          </a:stretch>
        </p:blipFill>
        <p:spPr bwMode="auto">
          <a:xfrm>
            <a:off x="4356100" y="2708275"/>
            <a:ext cx="1152525" cy="576263"/>
          </a:xfrm>
          <a:prstGeom prst="rect">
            <a:avLst/>
          </a:prstGeom>
          <a:noFill/>
          <a:ln w="9525">
            <a:noFill/>
            <a:miter lim="800000"/>
            <a:headEnd/>
            <a:tailEnd/>
          </a:ln>
        </p:spPr>
      </p:pic>
      <p:pic>
        <p:nvPicPr>
          <p:cNvPr id="41994" name="Picture 18"/>
          <p:cNvPicPr>
            <a:picLocks noChangeAspect="1" noChangeArrowheads="1"/>
          </p:cNvPicPr>
          <p:nvPr/>
        </p:nvPicPr>
        <p:blipFill>
          <a:blip r:embed="rId7"/>
          <a:srcRect/>
          <a:stretch>
            <a:fillRect/>
          </a:stretch>
        </p:blipFill>
        <p:spPr bwMode="auto">
          <a:xfrm>
            <a:off x="6315075" y="2715344"/>
            <a:ext cx="1065213" cy="1152525"/>
          </a:xfrm>
          <a:prstGeom prst="rect">
            <a:avLst/>
          </a:prstGeom>
          <a:noFill/>
          <a:ln w="9525">
            <a:noFill/>
            <a:miter lim="800000"/>
            <a:headEnd/>
            <a:tailEnd/>
          </a:ln>
        </p:spPr>
      </p:pic>
      <p:pic>
        <p:nvPicPr>
          <p:cNvPr id="8" name="Picture 13"/>
          <p:cNvPicPr>
            <a:picLocks noChangeAspect="1" noChangeArrowheads="1"/>
          </p:cNvPicPr>
          <p:nvPr/>
        </p:nvPicPr>
        <p:blipFill>
          <a:blip r:embed="rId8"/>
          <a:srcRect/>
          <a:stretch>
            <a:fillRect/>
          </a:stretch>
        </p:blipFill>
        <p:spPr bwMode="auto">
          <a:xfrm>
            <a:off x="4356100" y="3429000"/>
            <a:ext cx="1152525" cy="641350"/>
          </a:xfrm>
          <a:prstGeom prst="rect">
            <a:avLst/>
          </a:prstGeom>
          <a:noFill/>
          <a:ln w="9525">
            <a:noFill/>
            <a:miter lim="800000"/>
            <a:headEnd/>
            <a:tailEnd/>
          </a:ln>
        </p:spPr>
      </p:pic>
      <p:pic>
        <p:nvPicPr>
          <p:cNvPr id="9" name="Picture 12" descr="logo_openbare_diensten"/>
          <p:cNvPicPr>
            <a:picLocks noChangeAspect="1" noChangeArrowheads="1"/>
          </p:cNvPicPr>
          <p:nvPr/>
        </p:nvPicPr>
        <p:blipFill>
          <a:blip r:embed="rId9"/>
          <a:srcRect/>
          <a:stretch>
            <a:fillRect/>
          </a:stretch>
        </p:blipFill>
        <p:spPr bwMode="auto">
          <a:xfrm>
            <a:off x="2483768" y="3429000"/>
            <a:ext cx="1187450" cy="649287"/>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2"/>
          <p:cNvSpPr>
            <a:spLocks noChangeArrowheads="1"/>
          </p:cNvSpPr>
          <p:nvPr/>
        </p:nvSpPr>
        <p:spPr bwMode="auto">
          <a:xfrm>
            <a:off x="1752600" y="260350"/>
            <a:ext cx="5486400" cy="576263"/>
          </a:xfrm>
          <a:prstGeom prst="rect">
            <a:avLst/>
          </a:prstGeom>
          <a:solidFill>
            <a:srgbClr val="FFFF99"/>
          </a:solidFill>
          <a:ln w="57150">
            <a:solidFill>
              <a:schemeClr val="accent2"/>
            </a:solidFill>
            <a:miter lim="800000"/>
            <a:headEnd/>
            <a:tailEnd/>
          </a:ln>
        </p:spPr>
        <p:txBody>
          <a:bodyPr>
            <a:spAutoFit/>
          </a:bodyPr>
          <a:lstStyle/>
          <a:p>
            <a:pPr algn="ctr" eaLnBrk="0" hangingPunct="0">
              <a:spcBef>
                <a:spcPct val="50000"/>
              </a:spcBef>
            </a:pPr>
            <a:r>
              <a:rPr lang="nl-BE" sz="2800" b="1"/>
              <a:t>III. Werking BOC</a:t>
            </a:r>
          </a:p>
        </p:txBody>
      </p:sp>
      <p:sp>
        <p:nvSpPr>
          <p:cNvPr id="57346" name="Rectangle 3"/>
          <p:cNvSpPr>
            <a:spLocks noRot="1" noChangeArrowheads="1"/>
          </p:cNvSpPr>
          <p:nvPr/>
        </p:nvSpPr>
        <p:spPr bwMode="auto">
          <a:xfrm>
            <a:off x="1836738" y="981075"/>
            <a:ext cx="6407150" cy="4535488"/>
          </a:xfrm>
          <a:prstGeom prst="rect">
            <a:avLst/>
          </a:prstGeom>
          <a:noFill/>
          <a:ln w="9525">
            <a:noFill/>
            <a:miter lim="800000"/>
            <a:headEnd/>
            <a:tailEnd/>
          </a:ln>
        </p:spPr>
        <p:txBody>
          <a:bodyPr/>
          <a:lstStyle/>
          <a:p>
            <a:pPr marL="514350" indent="-514350" eaLnBrk="0" hangingPunct="0">
              <a:spcBef>
                <a:spcPct val="20000"/>
              </a:spcBef>
              <a:buFont typeface="Times New Roman" pitchFamily="18" charset="0"/>
              <a:buAutoNum type="arabicPeriod"/>
            </a:pPr>
            <a:endParaRPr lang="nl-BE" sz="2400" b="1">
              <a:latin typeface="Times New Roman" pitchFamily="18" charset="0"/>
            </a:endParaRPr>
          </a:p>
          <a:p>
            <a:pPr marL="514350" indent="-514350" eaLnBrk="0" hangingPunct="0">
              <a:spcBef>
                <a:spcPct val="20000"/>
              </a:spcBef>
              <a:buFont typeface="Times New Roman" pitchFamily="18" charset="0"/>
              <a:buAutoNum type="arabicPeriod"/>
            </a:pPr>
            <a:r>
              <a:rPr lang="nl-BE" sz="2400" b="1">
                <a:latin typeface="Times New Roman" pitchFamily="18" charset="0"/>
              </a:rPr>
              <a:t>Doelstelling BOC</a:t>
            </a:r>
          </a:p>
          <a:p>
            <a:pPr marL="514350" indent="-514350" eaLnBrk="0" hangingPunct="0">
              <a:spcBef>
                <a:spcPct val="20000"/>
              </a:spcBef>
              <a:buFont typeface="Times New Roman" pitchFamily="18" charset="0"/>
              <a:buAutoNum type="arabicPeriod"/>
            </a:pPr>
            <a:r>
              <a:rPr lang="nl-BE" sz="2400" b="1">
                <a:latin typeface="Times New Roman" pitchFamily="18" charset="0"/>
              </a:rPr>
              <a:t>Welzijnsdomeinen</a:t>
            </a:r>
          </a:p>
          <a:p>
            <a:pPr marL="514350" indent="-514350" eaLnBrk="0" hangingPunct="0">
              <a:spcBef>
                <a:spcPct val="20000"/>
              </a:spcBef>
              <a:buFont typeface="Times New Roman" pitchFamily="18" charset="0"/>
              <a:buAutoNum type="arabicPeriod"/>
            </a:pPr>
            <a:r>
              <a:rPr lang="nl-BE" sz="2400" b="1">
                <a:latin typeface="Times New Roman" pitchFamily="18" charset="0"/>
              </a:rPr>
              <a:t>Overlegstructuur welzijn</a:t>
            </a:r>
          </a:p>
          <a:p>
            <a:pPr marL="514350" indent="-514350" eaLnBrk="0" hangingPunct="0">
              <a:spcBef>
                <a:spcPct val="20000"/>
              </a:spcBef>
              <a:buFont typeface="Times New Roman" pitchFamily="18" charset="0"/>
              <a:buAutoNum type="arabicPeriod"/>
            </a:pPr>
            <a:r>
              <a:rPr lang="nl-BE" sz="2400" b="1">
                <a:latin typeface="Times New Roman" pitchFamily="18" charset="0"/>
              </a:rPr>
              <a:t>Samenstelling BOC</a:t>
            </a:r>
          </a:p>
          <a:p>
            <a:pPr marL="514350" indent="-514350" eaLnBrk="0" hangingPunct="0">
              <a:spcBef>
                <a:spcPct val="20000"/>
              </a:spcBef>
              <a:buFont typeface="Times New Roman" pitchFamily="18" charset="0"/>
              <a:buAutoNum type="arabicPeriod"/>
            </a:pPr>
            <a:r>
              <a:rPr lang="nl-BE" sz="2400" b="1">
                <a:latin typeface="Times New Roman" pitchFamily="18" charset="0"/>
              </a:rPr>
              <a:t>Agendapunten BOC</a:t>
            </a:r>
          </a:p>
          <a:p>
            <a:pPr marL="514350" indent="-514350" eaLnBrk="0" hangingPunct="0">
              <a:spcBef>
                <a:spcPct val="20000"/>
              </a:spcBef>
              <a:buFont typeface="Times New Roman" pitchFamily="18" charset="0"/>
              <a:buAutoNum type="arabicPeriod"/>
            </a:pPr>
            <a:r>
              <a:rPr lang="nl-BE" sz="2400" b="1">
                <a:latin typeface="Times New Roman" pitchFamily="18" charset="0"/>
              </a:rPr>
              <a:t>Bevoegdheid BOC</a:t>
            </a:r>
          </a:p>
          <a:p>
            <a:pPr marL="514350" indent="-514350" eaLnBrk="0" hangingPunct="0">
              <a:spcBef>
                <a:spcPct val="20000"/>
              </a:spcBef>
              <a:buFont typeface="Times New Roman" pitchFamily="18" charset="0"/>
              <a:buAutoNum type="arabicPeriod"/>
            </a:pPr>
            <a:r>
              <a:rPr lang="nl-BE" sz="2400" b="1">
                <a:latin typeface="Times New Roman" pitchFamily="18" charset="0"/>
              </a:rPr>
              <a:t>Procedures &amp; termijnen</a:t>
            </a:r>
          </a:p>
          <a:p>
            <a:pPr marL="514350" indent="-514350" eaLnBrk="0" hangingPunct="0">
              <a:spcBef>
                <a:spcPct val="20000"/>
              </a:spcBef>
              <a:buFont typeface="Times New Roman" pitchFamily="18" charset="0"/>
              <a:buAutoNum type="arabicPeriod"/>
            </a:pPr>
            <a:r>
              <a:rPr lang="nl-BE" sz="2400" b="1">
                <a:latin typeface="Times New Roman" pitchFamily="18" charset="0"/>
              </a:rPr>
              <a:t>Knelpunten</a:t>
            </a:r>
          </a:p>
          <a:p>
            <a:pPr marL="514350" indent="-514350" eaLnBrk="0" hangingPunct="0">
              <a:spcBef>
                <a:spcPct val="20000"/>
              </a:spcBef>
              <a:buFont typeface="Times New Roman" pitchFamily="18" charset="0"/>
              <a:buAutoNum type="arabicPeriod"/>
            </a:pPr>
            <a:endParaRPr lang="nl-BE" sz="2400" b="1">
              <a:latin typeface="Times New Roman" pitchFamily="18" charset="0"/>
            </a:endParaRPr>
          </a:p>
        </p:txBody>
      </p:sp>
      <p:sp>
        <p:nvSpPr>
          <p:cNvPr id="57347" name="Footer Placeholder 3"/>
          <p:cNvSpPr txBox="1">
            <a:spLocks noGrp="1"/>
          </p:cNvSpPr>
          <p:nvPr/>
        </p:nvSpPr>
        <p:spPr bwMode="auto">
          <a:xfrm>
            <a:off x="611188" y="6172200"/>
            <a:ext cx="8458200" cy="381000"/>
          </a:xfrm>
          <a:prstGeom prst="rect">
            <a:avLst/>
          </a:prstGeom>
          <a:noFill/>
          <a:ln w="9525">
            <a:noFill/>
            <a:miter lim="800000"/>
            <a:headEnd/>
            <a:tailEnd/>
          </a:ln>
        </p:spPr>
        <p:txBody>
          <a:bodyPr/>
          <a:lstStyle/>
          <a:p>
            <a:pPr algn="r" eaLnBrk="0" hangingPunct="0"/>
            <a:endParaRPr lang="nl-BE" dirty="0">
              <a:latin typeface="Times New Roman" pitchFamily="18" charset="0"/>
            </a:endParaRPr>
          </a:p>
          <a:p>
            <a:pPr algn="r" eaLnBrk="0" hangingPunct="0"/>
            <a:r>
              <a:rPr lang="nl-BE" b="1" dirty="0">
                <a:latin typeface="Times New Roman" pitchFamily="18" charset="0"/>
              </a:rPr>
              <a:t>					</a:t>
            </a:r>
            <a:r>
              <a:rPr lang="nl-BE" dirty="0"/>
              <a:t> </a:t>
            </a:r>
            <a:fld id="{12FC3A9B-464A-4F0F-A7B4-6C7F7D27FFF8}" type="slidenum">
              <a:rPr lang="nl-BE"/>
              <a:pPr algn="r" eaLnBrk="0" hangingPunct="0"/>
              <a:t>14</a:t>
            </a:fld>
            <a:endParaRPr lang="nl-BE" dirty="0">
              <a:latin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ChangeArrowheads="1"/>
          </p:cNvSpPr>
          <p:nvPr>
            <p:ph type="title"/>
          </p:nvPr>
        </p:nvSpPr>
        <p:spPr/>
        <p:txBody>
          <a:bodyPr/>
          <a:lstStyle/>
          <a:p>
            <a:pPr eaLnBrk="1" hangingPunct="1"/>
            <a:r>
              <a:rPr lang="fr-BE" smtClean="0"/>
              <a:t>Doel BOC</a:t>
            </a:r>
            <a:endParaRPr lang="en-US" smtClean="0"/>
          </a:p>
        </p:txBody>
      </p:sp>
      <p:sp>
        <p:nvSpPr>
          <p:cNvPr id="59394" name="Rectangle 3"/>
          <p:cNvSpPr>
            <a:spLocks noGrp="1" noChangeArrowheads="1"/>
          </p:cNvSpPr>
          <p:nvPr>
            <p:ph type="body" idx="1"/>
          </p:nvPr>
        </p:nvSpPr>
        <p:spPr/>
        <p:txBody>
          <a:bodyPr/>
          <a:lstStyle/>
          <a:p>
            <a:pPr marL="450850" indent="-450850" eaLnBrk="1" hangingPunct="1"/>
            <a:r>
              <a:rPr lang="en-US" sz="2000" smtClean="0"/>
              <a:t>Overleg welzijn op lokaal vlak</a:t>
            </a:r>
          </a:p>
          <a:p>
            <a:pPr marL="450850" indent="-450850" eaLnBrk="1" hangingPunct="1"/>
            <a:r>
              <a:rPr lang="nl-BE" sz="2000" smtClean="0"/>
              <a:t>Samenwerking actoren:</a:t>
            </a:r>
          </a:p>
          <a:p>
            <a:pPr marL="1254125" lvl="1" indent="-533400" eaLnBrk="1" hangingPunct="1"/>
            <a:r>
              <a:rPr lang="nl-BE" sz="1800" smtClean="0"/>
              <a:t>HL</a:t>
            </a:r>
          </a:p>
          <a:p>
            <a:pPr marL="1254125" lvl="1" indent="-533400" eaLnBrk="1" hangingPunct="1"/>
            <a:r>
              <a:rPr lang="nl-BE" sz="1800" smtClean="0"/>
              <a:t>Locale autoriteiten,</a:t>
            </a:r>
          </a:p>
          <a:p>
            <a:pPr marL="1254125" lvl="1" indent="-533400" eaLnBrk="1" hangingPunct="1"/>
            <a:r>
              <a:rPr lang="nl-BE" sz="1800" smtClean="0"/>
              <a:t>SLPPT,</a:t>
            </a:r>
          </a:p>
          <a:p>
            <a:pPr marL="1254125" lvl="1" indent="-533400" eaLnBrk="1" hangingPunct="1"/>
            <a:r>
              <a:rPr lang="nl-BE" sz="1800" smtClean="0"/>
              <a:t>Arbeidsgeneesheer</a:t>
            </a:r>
          </a:p>
          <a:p>
            <a:pPr marL="1254125" lvl="1" indent="-533400" eaLnBrk="1" hangingPunct="1"/>
            <a:r>
              <a:rPr lang="nl-BE" sz="1800" smtClean="0"/>
              <a:t>locale vakbondsafgevaardigden</a:t>
            </a:r>
          </a:p>
          <a:p>
            <a:pPr marL="1254125" lvl="1" indent="-533400" eaLnBrk="1" hangingPunct="1">
              <a:buFontTx/>
              <a:buNone/>
            </a:pPr>
            <a:r>
              <a:rPr lang="nl-BE" sz="1800" smtClean="0">
                <a:sym typeface="Wingdings" pitchFamily="2" charset="2"/>
              </a:rPr>
              <a:t></a:t>
            </a:r>
            <a:r>
              <a:rPr lang="nl-BE" sz="1800" smtClean="0"/>
              <a:t> constructief</a:t>
            </a:r>
            <a:endParaRPr lang="en-US" sz="1800" smtClean="0"/>
          </a:p>
          <a:p>
            <a:pPr marL="450850" indent="-450850" eaLnBrk="1" hangingPunct="1"/>
            <a:r>
              <a:rPr lang="nl-BE" sz="2000" smtClean="0"/>
              <a:t>Lokale problemen lokaal oplossen</a:t>
            </a:r>
          </a:p>
          <a:p>
            <a:pPr marL="450850" indent="-450850" eaLnBrk="1" hangingPunct="1"/>
            <a:r>
              <a:rPr lang="nl-BE" sz="2000" smtClean="0"/>
              <a:t>Detecteren en signaleren globale welzijnsproblemen</a:t>
            </a:r>
            <a:endParaRPr lang="en-US" sz="2000" smtClean="0"/>
          </a:p>
          <a:p>
            <a:pPr marL="450850" indent="-450850" eaLnBrk="1" hangingPunct="1">
              <a:buFontTx/>
              <a:buNone/>
            </a:pPr>
            <a:endParaRPr lang="en-US" smtClean="0"/>
          </a:p>
        </p:txBody>
      </p:sp>
      <p:sp>
        <p:nvSpPr>
          <p:cNvPr id="2" name="Rectangle 1"/>
          <p:cNvSpPr/>
          <p:nvPr/>
        </p:nvSpPr>
        <p:spPr>
          <a:xfrm>
            <a:off x="8667358" y="6444044"/>
            <a:ext cx="441146" cy="369332"/>
          </a:xfrm>
          <a:prstGeom prst="rect">
            <a:avLst/>
          </a:prstGeom>
        </p:spPr>
        <p:txBody>
          <a:bodyPr wrap="none">
            <a:spAutoFit/>
          </a:bodyPr>
          <a:lstStyle/>
          <a:p>
            <a:fld id="{12FC3A9B-464A-4F0F-A7B4-6C7F7D27FFF8}" type="slidenum">
              <a:rPr lang="nl-BE"/>
              <a:pPr/>
              <a:t>15</a:t>
            </a:fld>
            <a:endParaRPr lang="nl-BE"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2"/>
          <p:cNvSpPr>
            <a:spLocks noGrp="1" noChangeArrowheads="1"/>
          </p:cNvSpPr>
          <p:nvPr>
            <p:ph type="title"/>
          </p:nvPr>
        </p:nvSpPr>
        <p:spPr>
          <a:xfrm>
            <a:off x="468313" y="188913"/>
            <a:ext cx="8229600" cy="706437"/>
          </a:xfrm>
        </p:spPr>
        <p:txBody>
          <a:bodyPr/>
          <a:lstStyle/>
          <a:p>
            <a:pPr eaLnBrk="1" hangingPunct="1"/>
            <a:r>
              <a:rPr lang="fr-BE" sz="4000" smtClean="0"/>
              <a:t>Bevoegdheden BOC</a:t>
            </a:r>
            <a:endParaRPr lang="en-US" sz="4000" smtClean="0"/>
          </a:p>
        </p:txBody>
      </p:sp>
      <p:sp>
        <p:nvSpPr>
          <p:cNvPr id="60418" name="Rectangle 3"/>
          <p:cNvSpPr>
            <a:spLocks noGrp="1" noChangeArrowheads="1"/>
          </p:cNvSpPr>
          <p:nvPr>
            <p:ph type="body" idx="1"/>
          </p:nvPr>
        </p:nvSpPr>
        <p:spPr>
          <a:xfrm>
            <a:off x="663575" y="981075"/>
            <a:ext cx="8229600" cy="5543550"/>
          </a:xfrm>
        </p:spPr>
        <p:txBody>
          <a:bodyPr/>
          <a:lstStyle/>
          <a:p>
            <a:pPr eaLnBrk="1" hangingPunct="1">
              <a:lnSpc>
                <a:spcPct val="80000"/>
              </a:lnSpc>
            </a:pPr>
            <a:r>
              <a:rPr lang="en-US" sz="2000" smtClean="0"/>
              <a:t>Welzijnsmateries (7 domeinen) = taken CPBW</a:t>
            </a:r>
          </a:p>
          <a:p>
            <a:pPr lvl="1" eaLnBrk="1" hangingPunct="1">
              <a:lnSpc>
                <a:spcPct val="80000"/>
              </a:lnSpc>
            </a:pPr>
            <a:r>
              <a:rPr lang="nl-NL" sz="1800" smtClean="0"/>
              <a:t>de arbeidsveiligheid</a:t>
            </a:r>
          </a:p>
          <a:p>
            <a:pPr lvl="1" eaLnBrk="1" hangingPunct="1">
              <a:lnSpc>
                <a:spcPct val="80000"/>
              </a:lnSpc>
            </a:pPr>
            <a:r>
              <a:rPr lang="nl-NL" sz="1800" smtClean="0"/>
              <a:t>de bescherming van de gezondheid van de werknemer op het werk, </a:t>
            </a:r>
          </a:p>
          <a:p>
            <a:pPr lvl="1" eaLnBrk="1" hangingPunct="1">
              <a:lnSpc>
                <a:spcPct val="80000"/>
              </a:lnSpc>
            </a:pPr>
            <a:r>
              <a:rPr lang="nl-NL" sz="1800" smtClean="0"/>
              <a:t>de arbeidshygiëne</a:t>
            </a:r>
          </a:p>
          <a:p>
            <a:pPr lvl="1" eaLnBrk="1" hangingPunct="1">
              <a:lnSpc>
                <a:spcPct val="80000"/>
              </a:lnSpc>
            </a:pPr>
            <a:r>
              <a:rPr lang="nl-NL" sz="1800" smtClean="0"/>
              <a:t>de psychosociale belasting, waaronder inzonderheid geweld, pesterijen en ongewenst seksueel gedrag op het werk</a:t>
            </a:r>
          </a:p>
          <a:p>
            <a:pPr lvl="1" eaLnBrk="1" hangingPunct="1">
              <a:lnSpc>
                <a:spcPct val="80000"/>
              </a:lnSpc>
            </a:pPr>
            <a:r>
              <a:rPr lang="nl-NL" sz="1800" smtClean="0"/>
              <a:t>de ergonomie;</a:t>
            </a:r>
          </a:p>
          <a:p>
            <a:pPr lvl="1" eaLnBrk="1" hangingPunct="1">
              <a:lnSpc>
                <a:spcPct val="80000"/>
              </a:lnSpc>
            </a:pPr>
            <a:r>
              <a:rPr lang="nl-NL" sz="1800" smtClean="0"/>
              <a:t>de verfraaiing van de arbeidsplaatsen;</a:t>
            </a:r>
          </a:p>
          <a:p>
            <a:pPr lvl="1" eaLnBrk="1" hangingPunct="1">
              <a:lnSpc>
                <a:spcPct val="80000"/>
              </a:lnSpc>
            </a:pPr>
            <a:r>
              <a:rPr lang="nl-NL" sz="1800" smtClean="0"/>
              <a:t>de maatregelen van de onderneming m.b.t. leefmilieu, wat betreft hun invloed op de voorgaande punten.</a:t>
            </a:r>
          </a:p>
          <a:p>
            <a:pPr eaLnBrk="1" hangingPunct="1">
              <a:lnSpc>
                <a:spcPct val="80000"/>
              </a:lnSpc>
            </a:pPr>
            <a:r>
              <a:rPr lang="en-US" sz="2000" smtClean="0"/>
              <a:t>Bijkomend bevoegdheden toegewezen aan BOC en/of CPBW</a:t>
            </a:r>
            <a:endParaRPr lang="en-US" sz="1600" smtClean="0"/>
          </a:p>
          <a:p>
            <a:pPr lvl="1" eaLnBrk="1" hangingPunct="1">
              <a:lnSpc>
                <a:spcPct val="80000"/>
              </a:lnSpc>
            </a:pPr>
            <a:r>
              <a:rPr lang="en-US" sz="1800" smtClean="0"/>
              <a:t>Glijtijden Reg A 12/1</a:t>
            </a:r>
          </a:p>
          <a:p>
            <a:pPr lvl="1" eaLnBrk="1" hangingPunct="1">
              <a:lnSpc>
                <a:spcPct val="80000"/>
              </a:lnSpc>
            </a:pPr>
            <a:r>
              <a:rPr lang="en-US" sz="1800" smtClean="0"/>
              <a:t>Gerichte Ctl gebruik informaticamaterieel (DGMR-REG-COMPOL-CNWN-001)</a:t>
            </a:r>
          </a:p>
          <a:p>
            <a:pPr lvl="1" eaLnBrk="1" hangingPunct="1">
              <a:lnSpc>
                <a:spcPct val="80000"/>
              </a:lnSpc>
            </a:pPr>
            <a:r>
              <a:rPr lang="fr-BE" sz="1800" smtClean="0"/>
              <a:t>...</a:t>
            </a:r>
            <a:endParaRPr lang="en-US" sz="1800" smtClean="0"/>
          </a:p>
          <a:p>
            <a:pPr eaLnBrk="1" hangingPunct="1">
              <a:lnSpc>
                <a:spcPct val="80000"/>
              </a:lnSpc>
            </a:pPr>
            <a:r>
              <a:rPr lang="fr-BE" sz="2000" smtClean="0"/>
              <a:t>Lokale personeelsaangelegenheden (enkel BOC Civ)</a:t>
            </a:r>
          </a:p>
          <a:p>
            <a:pPr lvl="1" eaLnBrk="1" hangingPunct="1">
              <a:lnSpc>
                <a:spcPct val="80000"/>
              </a:lnSpc>
            </a:pPr>
            <a:r>
              <a:rPr lang="nl-NL" sz="1800" smtClean="0"/>
              <a:t>voorstellen met het oog op een productieverhoging</a:t>
            </a:r>
          </a:p>
          <a:p>
            <a:pPr lvl="1" eaLnBrk="1" hangingPunct="1">
              <a:lnSpc>
                <a:spcPct val="80000"/>
              </a:lnSpc>
            </a:pPr>
            <a:r>
              <a:rPr lang="nl-NL" sz="1800" smtClean="0"/>
              <a:t>maatregelen i.v.m. arbeidsduur en de werktijdregeling</a:t>
            </a:r>
          </a:p>
          <a:p>
            <a:pPr lvl="1" eaLnBrk="1" hangingPunct="1">
              <a:lnSpc>
                <a:spcPct val="80000"/>
              </a:lnSpc>
            </a:pPr>
            <a:r>
              <a:rPr lang="nl-NL" sz="1800" smtClean="0"/>
              <a:t>maatregelen i.v.m. de organisatie van het werk</a:t>
            </a:r>
          </a:p>
          <a:p>
            <a:pPr lvl="1" eaLnBrk="1" hangingPunct="1">
              <a:lnSpc>
                <a:spcPct val="80000"/>
              </a:lnSpc>
            </a:pPr>
            <a:r>
              <a:rPr lang="nl-NL" sz="1800" smtClean="0"/>
              <a:t>voorstellen met het oog op het verbeteren van menselijke betrekkingen</a:t>
            </a:r>
            <a:endParaRPr lang="en-US" sz="1800" smtClean="0"/>
          </a:p>
        </p:txBody>
      </p:sp>
      <p:sp>
        <p:nvSpPr>
          <p:cNvPr id="2" name="Rectangle 1"/>
          <p:cNvSpPr/>
          <p:nvPr/>
        </p:nvSpPr>
        <p:spPr>
          <a:xfrm>
            <a:off x="8702854" y="6457434"/>
            <a:ext cx="441146" cy="369332"/>
          </a:xfrm>
          <a:prstGeom prst="rect">
            <a:avLst/>
          </a:prstGeom>
        </p:spPr>
        <p:txBody>
          <a:bodyPr wrap="none">
            <a:spAutoFit/>
          </a:bodyPr>
          <a:lstStyle/>
          <a:p>
            <a:fld id="{12FC3A9B-464A-4F0F-A7B4-6C7F7D27FFF8}" type="slidenum">
              <a:rPr lang="nl-BE"/>
              <a:pPr/>
              <a:t>16</a:t>
            </a:fld>
            <a:endParaRPr lang="nl-BE"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3"/>
          <p:cNvSpPr>
            <a:spLocks noGrp="1" noChangeArrowheads="1"/>
          </p:cNvSpPr>
          <p:nvPr>
            <p:ph type="body" idx="1"/>
          </p:nvPr>
        </p:nvSpPr>
        <p:spPr/>
        <p:txBody>
          <a:bodyPr/>
          <a:lstStyle/>
          <a:p>
            <a:pPr eaLnBrk="1" hangingPunct="1">
              <a:buFontTx/>
              <a:buNone/>
            </a:pPr>
            <a:r>
              <a:rPr lang="nl-NL" sz="2000" dirty="0" smtClean="0"/>
              <a:t>Geen overleg over materies die betrekking hebben op :</a:t>
            </a:r>
          </a:p>
          <a:p>
            <a:pPr lvl="1" eaLnBrk="1" hangingPunct="1"/>
            <a:r>
              <a:rPr lang="nl-NL" sz="2000" dirty="0" smtClean="0"/>
              <a:t>de </a:t>
            </a:r>
            <a:r>
              <a:rPr lang="nl-NL" sz="2000" dirty="0" err="1" smtClean="0"/>
              <a:t>paraatstelling</a:t>
            </a:r>
            <a:r>
              <a:rPr lang="nl-NL" sz="2000" dirty="0" smtClean="0"/>
              <a:t> en de aanwending van de krijgsmacht  (Mil);</a:t>
            </a:r>
          </a:p>
          <a:p>
            <a:pPr lvl="1" eaLnBrk="1" hangingPunct="1"/>
            <a:r>
              <a:rPr lang="nl-NL" sz="2000" dirty="0" smtClean="0"/>
              <a:t>de organisatie van ’s lands veiligheid of defensie (Mil + </a:t>
            </a:r>
            <a:r>
              <a:rPr lang="nl-NL" sz="2000" dirty="0" err="1" smtClean="0"/>
              <a:t>Civ</a:t>
            </a:r>
            <a:r>
              <a:rPr lang="nl-NL" sz="2000" dirty="0" smtClean="0"/>
              <a:t>);</a:t>
            </a:r>
          </a:p>
          <a:p>
            <a:pPr lvl="1" eaLnBrk="1" hangingPunct="1"/>
            <a:r>
              <a:rPr lang="nl-NL" sz="2000" dirty="0" smtClean="0"/>
              <a:t>natuurrampen (wet van 12 juli 1976, Art 2) (Mil + </a:t>
            </a:r>
            <a:r>
              <a:rPr lang="nl-NL" sz="2000" dirty="0" err="1" smtClean="0"/>
              <a:t>Civ</a:t>
            </a:r>
            <a:r>
              <a:rPr lang="nl-NL" sz="2000" dirty="0" smtClean="0"/>
              <a:t>).</a:t>
            </a:r>
          </a:p>
          <a:p>
            <a:pPr lvl="1" eaLnBrk="1" hangingPunct="1"/>
            <a:r>
              <a:rPr lang="nl-BE" sz="2000" dirty="0" smtClean="0"/>
              <a:t>de </a:t>
            </a:r>
            <a:r>
              <a:rPr lang="nl-BE" sz="2000" dirty="0"/>
              <a:t>gevallen van hoogdringendheid die met bijzondere redenen worden omkleed bedoeld in artikel 3, § 1, eerste lid, van de gecoördineerde wetten op de Raad van State</a:t>
            </a:r>
            <a:endParaRPr lang="nl-NL" sz="2000" dirty="0" smtClean="0"/>
          </a:p>
          <a:p>
            <a:pPr eaLnBrk="1" hangingPunct="1">
              <a:buFontTx/>
              <a:buNone/>
            </a:pPr>
            <a:endParaRPr lang="nl-NL" sz="2400" dirty="0" smtClean="0"/>
          </a:p>
          <a:p>
            <a:pPr eaLnBrk="1" hangingPunct="1">
              <a:buFontTx/>
              <a:buNone/>
            </a:pPr>
            <a:r>
              <a:rPr lang="nl-NL" sz="2400" dirty="0" smtClean="0"/>
              <a:t>Bijkomend</a:t>
            </a:r>
          </a:p>
          <a:p>
            <a:pPr lvl="1" eaLnBrk="1" hangingPunct="1"/>
            <a:r>
              <a:rPr lang="nl-NL" sz="2000" dirty="0" smtClean="0"/>
              <a:t>Punten overlegd op HOC Welzijn, niet opnieuw overleggen op BOC (zie lijst agendapunten HOC Welzijn op doccom.mil.be)</a:t>
            </a:r>
          </a:p>
          <a:p>
            <a:pPr eaLnBrk="1" hangingPunct="1"/>
            <a:endParaRPr lang="en-US" sz="2000" dirty="0" smtClean="0"/>
          </a:p>
        </p:txBody>
      </p:sp>
      <p:sp>
        <p:nvSpPr>
          <p:cNvPr id="61442" name="Rectangle 4"/>
          <p:cNvSpPr>
            <a:spLocks noGrp="1" noChangeArrowheads="1"/>
          </p:cNvSpPr>
          <p:nvPr>
            <p:ph type="title"/>
          </p:nvPr>
        </p:nvSpPr>
        <p:spPr>
          <a:xfrm>
            <a:off x="468313" y="188913"/>
            <a:ext cx="8229600" cy="706437"/>
          </a:xfrm>
        </p:spPr>
        <p:txBody>
          <a:bodyPr/>
          <a:lstStyle/>
          <a:p>
            <a:pPr eaLnBrk="1" hangingPunct="1"/>
            <a:r>
              <a:rPr lang="fr-BE" sz="4000" smtClean="0"/>
              <a:t>Bevoegdheden BOC</a:t>
            </a:r>
            <a:endParaRPr lang="en-US" sz="4000" smtClean="0"/>
          </a:p>
        </p:txBody>
      </p:sp>
      <p:sp>
        <p:nvSpPr>
          <p:cNvPr id="2" name="Rectangle 1"/>
          <p:cNvSpPr/>
          <p:nvPr/>
        </p:nvSpPr>
        <p:spPr>
          <a:xfrm>
            <a:off x="8702854" y="6488668"/>
            <a:ext cx="441146" cy="369332"/>
          </a:xfrm>
          <a:prstGeom prst="rect">
            <a:avLst/>
          </a:prstGeom>
        </p:spPr>
        <p:txBody>
          <a:bodyPr wrap="none">
            <a:spAutoFit/>
          </a:bodyPr>
          <a:lstStyle/>
          <a:p>
            <a:fld id="{12FC3A9B-464A-4F0F-A7B4-6C7F7D27FFF8}" type="slidenum">
              <a:rPr lang="nl-BE"/>
              <a:pPr/>
              <a:t>17</a:t>
            </a:fld>
            <a:endParaRPr lang="nl-BE"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2"/>
          <p:cNvSpPr>
            <a:spLocks noGrp="1" noChangeArrowheads="1"/>
          </p:cNvSpPr>
          <p:nvPr>
            <p:ph type="title"/>
          </p:nvPr>
        </p:nvSpPr>
        <p:spPr/>
        <p:txBody>
          <a:bodyPr/>
          <a:lstStyle/>
          <a:p>
            <a:pPr eaLnBrk="1" hangingPunct="1"/>
            <a:r>
              <a:rPr lang="fr-BE" smtClean="0"/>
              <a:t>Samenstelling BOC</a:t>
            </a:r>
            <a:endParaRPr lang="en-US" smtClean="0"/>
          </a:p>
        </p:txBody>
      </p:sp>
      <p:sp>
        <p:nvSpPr>
          <p:cNvPr id="62466" name="Rectangle 3"/>
          <p:cNvSpPr>
            <a:spLocks noGrp="1" noChangeArrowheads="1"/>
          </p:cNvSpPr>
          <p:nvPr>
            <p:ph type="body" idx="1"/>
          </p:nvPr>
        </p:nvSpPr>
        <p:spPr/>
        <p:txBody>
          <a:bodyPr/>
          <a:lstStyle/>
          <a:p>
            <a:pPr eaLnBrk="1" hangingPunct="1">
              <a:lnSpc>
                <a:spcPct val="90000"/>
              </a:lnSpc>
            </a:pPr>
            <a:r>
              <a:rPr lang="nl-NL" sz="2000" smtClean="0"/>
              <a:t>Voorzitter en plaatsvervangend voorzitter</a:t>
            </a:r>
          </a:p>
          <a:p>
            <a:pPr eaLnBrk="1" hangingPunct="1">
              <a:lnSpc>
                <a:spcPct val="90000"/>
              </a:lnSpc>
            </a:pPr>
            <a:r>
              <a:rPr lang="nl-NL" sz="2000" smtClean="0"/>
              <a:t>Overheidsafvaardiging</a:t>
            </a:r>
          </a:p>
          <a:p>
            <a:pPr eaLnBrk="1" hangingPunct="1">
              <a:lnSpc>
                <a:spcPct val="90000"/>
              </a:lnSpc>
            </a:pPr>
            <a:r>
              <a:rPr lang="nl-NL" sz="2000" smtClean="0"/>
              <a:t>De representatieve vakorganisaties </a:t>
            </a:r>
          </a:p>
          <a:p>
            <a:pPr eaLnBrk="1" hangingPunct="1">
              <a:lnSpc>
                <a:spcPct val="90000"/>
              </a:lnSpc>
            </a:pPr>
            <a:r>
              <a:rPr lang="nl-NL" sz="2000" smtClean="0"/>
              <a:t>Secretariaat</a:t>
            </a:r>
          </a:p>
          <a:p>
            <a:pPr eaLnBrk="1" hangingPunct="1">
              <a:lnSpc>
                <a:spcPct val="90000"/>
              </a:lnSpc>
            </a:pPr>
            <a:r>
              <a:rPr lang="nl-NL" sz="2000" smtClean="0"/>
              <a:t>Preventieadviseur en preventieadviseur-arbeidsgeneesheer</a:t>
            </a:r>
          </a:p>
          <a:p>
            <a:pPr eaLnBrk="1" hangingPunct="1">
              <a:lnSpc>
                <a:spcPct val="90000"/>
              </a:lnSpc>
            </a:pPr>
            <a:r>
              <a:rPr lang="nl-NL" sz="2000" smtClean="0"/>
              <a:t>Technici</a:t>
            </a:r>
            <a:endParaRPr lang="en-US" sz="2000" smtClean="0"/>
          </a:p>
        </p:txBody>
      </p:sp>
      <p:sp>
        <p:nvSpPr>
          <p:cNvPr id="2" name="Rectangle 1"/>
          <p:cNvSpPr/>
          <p:nvPr/>
        </p:nvSpPr>
        <p:spPr>
          <a:xfrm>
            <a:off x="8702854" y="6488668"/>
            <a:ext cx="441146" cy="369332"/>
          </a:xfrm>
          <a:prstGeom prst="rect">
            <a:avLst/>
          </a:prstGeom>
        </p:spPr>
        <p:txBody>
          <a:bodyPr wrap="none">
            <a:spAutoFit/>
          </a:bodyPr>
          <a:lstStyle/>
          <a:p>
            <a:fld id="{12FC3A9B-464A-4F0F-A7B4-6C7F7D27FFF8}" type="slidenum">
              <a:rPr lang="nl-BE"/>
              <a:pPr/>
              <a:t>18</a:t>
            </a:fld>
            <a:endParaRPr lang="nl-BE"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2"/>
          <p:cNvSpPr>
            <a:spLocks noGrp="1" noChangeArrowheads="1"/>
          </p:cNvSpPr>
          <p:nvPr>
            <p:ph type="title"/>
          </p:nvPr>
        </p:nvSpPr>
        <p:spPr/>
        <p:txBody>
          <a:bodyPr/>
          <a:lstStyle/>
          <a:p>
            <a:pPr eaLnBrk="1" hangingPunct="1"/>
            <a:r>
              <a:rPr lang="fr-BE" smtClean="0"/>
              <a:t>Samenstelling BOC</a:t>
            </a:r>
            <a:endParaRPr lang="en-US" smtClean="0"/>
          </a:p>
        </p:txBody>
      </p:sp>
      <p:sp>
        <p:nvSpPr>
          <p:cNvPr id="63490" name="Rectangle 3"/>
          <p:cNvSpPr>
            <a:spLocks noGrp="1" noChangeArrowheads="1"/>
          </p:cNvSpPr>
          <p:nvPr>
            <p:ph type="body" idx="1"/>
          </p:nvPr>
        </p:nvSpPr>
        <p:spPr/>
        <p:txBody>
          <a:bodyPr/>
          <a:lstStyle/>
          <a:p>
            <a:pPr eaLnBrk="1" hangingPunct="1">
              <a:lnSpc>
                <a:spcPct val="90000"/>
              </a:lnSpc>
            </a:pPr>
            <a:r>
              <a:rPr lang="nl-NL" sz="2000" smtClean="0"/>
              <a:t>Voorzitter en plaatsvervangend voorzitter</a:t>
            </a:r>
          </a:p>
          <a:p>
            <a:pPr lvl="1" eaLnBrk="1" hangingPunct="1">
              <a:lnSpc>
                <a:spcPct val="90000"/>
              </a:lnSpc>
            </a:pPr>
            <a:r>
              <a:rPr lang="nl-NL" sz="1800" smtClean="0"/>
              <a:t>Door MOD aangewezen</a:t>
            </a:r>
          </a:p>
          <a:p>
            <a:pPr lvl="1" eaLnBrk="1" hangingPunct="1">
              <a:lnSpc>
                <a:spcPct val="90000"/>
              </a:lnSpc>
            </a:pPr>
            <a:r>
              <a:rPr lang="nl-NL" sz="1800" smtClean="0"/>
              <a:t>Plaatsvervangend voorzitter = lid van de afvaardiging van de overheid.</a:t>
            </a:r>
          </a:p>
          <a:p>
            <a:pPr lvl="1" eaLnBrk="1" hangingPunct="1">
              <a:lnSpc>
                <a:spcPct val="90000"/>
              </a:lnSpc>
            </a:pPr>
            <a:r>
              <a:rPr lang="nl-NL" sz="1800" smtClean="0"/>
              <a:t>Voorzitter BOC Mil = voorzitter BOC Civ</a:t>
            </a:r>
          </a:p>
          <a:p>
            <a:pPr lvl="1" eaLnBrk="1" hangingPunct="1">
              <a:lnSpc>
                <a:spcPct val="90000"/>
              </a:lnSpc>
            </a:pPr>
            <a:r>
              <a:rPr lang="nl-NL" sz="1800" smtClean="0"/>
              <a:t>Voorzitter: hiërarchische of functionele meerdere KwGpg?</a:t>
            </a:r>
          </a:p>
          <a:p>
            <a:pPr eaLnBrk="1" hangingPunct="1">
              <a:lnSpc>
                <a:spcPct val="90000"/>
              </a:lnSpc>
            </a:pPr>
            <a:r>
              <a:rPr lang="nl-NL" sz="2000" smtClean="0"/>
              <a:t>Taken:</a:t>
            </a:r>
          </a:p>
          <a:p>
            <a:pPr lvl="1" eaLnBrk="1" hangingPunct="1">
              <a:lnSpc>
                <a:spcPct val="90000"/>
              </a:lnSpc>
            </a:pPr>
            <a:r>
              <a:rPr lang="nl-NL" sz="1800" smtClean="0"/>
              <a:t>Coördinatie van de maatregelen en de activiteiten m.b.t. preventie en bescherming op het werk binnen het gebied van de Kw Gpg</a:t>
            </a:r>
          </a:p>
          <a:p>
            <a:pPr lvl="1" eaLnBrk="1" hangingPunct="1">
              <a:lnSpc>
                <a:spcPct val="90000"/>
              </a:lnSpc>
            </a:pPr>
            <a:r>
              <a:rPr lang="nl-NL" sz="1800" smtClean="0"/>
              <a:t>Goede werking BOC</a:t>
            </a:r>
          </a:p>
          <a:p>
            <a:pPr eaLnBrk="1" hangingPunct="1">
              <a:lnSpc>
                <a:spcPct val="90000"/>
              </a:lnSpc>
            </a:pPr>
            <a:endParaRPr lang="en-US" sz="2000" smtClean="0"/>
          </a:p>
        </p:txBody>
      </p:sp>
      <p:sp>
        <p:nvSpPr>
          <p:cNvPr id="2" name="Rectangle 1"/>
          <p:cNvSpPr/>
          <p:nvPr/>
        </p:nvSpPr>
        <p:spPr>
          <a:xfrm>
            <a:off x="8685838" y="6488668"/>
            <a:ext cx="441146" cy="369332"/>
          </a:xfrm>
          <a:prstGeom prst="rect">
            <a:avLst/>
          </a:prstGeom>
        </p:spPr>
        <p:txBody>
          <a:bodyPr wrap="none">
            <a:spAutoFit/>
          </a:bodyPr>
          <a:lstStyle/>
          <a:p>
            <a:fld id="{12FC3A9B-464A-4F0F-A7B4-6C7F7D27FFF8}" type="slidenum">
              <a:rPr lang="nl-BE"/>
              <a:pPr/>
              <a:t>19</a:t>
            </a:fld>
            <a:endParaRPr lang="nl-BE"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ChangeArrowheads="1"/>
          </p:cNvSpPr>
          <p:nvPr/>
        </p:nvSpPr>
        <p:spPr bwMode="auto">
          <a:xfrm>
            <a:off x="1752600" y="260350"/>
            <a:ext cx="5486400" cy="523875"/>
          </a:xfrm>
          <a:prstGeom prst="rect">
            <a:avLst/>
          </a:prstGeom>
          <a:solidFill>
            <a:srgbClr val="FFFF99"/>
          </a:solidFill>
          <a:ln w="57150">
            <a:solidFill>
              <a:schemeClr val="accent2"/>
            </a:solidFill>
            <a:miter lim="800000"/>
            <a:headEnd/>
            <a:tailEnd/>
          </a:ln>
        </p:spPr>
        <p:txBody>
          <a:bodyPr>
            <a:spAutoFit/>
          </a:bodyPr>
          <a:lstStyle/>
          <a:p>
            <a:pPr algn="ctr" eaLnBrk="0" hangingPunct="0">
              <a:spcBef>
                <a:spcPct val="50000"/>
              </a:spcBef>
            </a:pPr>
            <a:r>
              <a:rPr lang="nl-BE" sz="2800" b="1" dirty="0" smtClean="0"/>
              <a:t>Inhoud / </a:t>
            </a:r>
            <a:r>
              <a:rPr lang="nl-BE" sz="2800" b="1" dirty="0" err="1" smtClean="0"/>
              <a:t>Contenu</a:t>
            </a:r>
            <a:endParaRPr lang="nl-BE" sz="2800" b="1" dirty="0"/>
          </a:p>
        </p:txBody>
      </p:sp>
      <p:sp>
        <p:nvSpPr>
          <p:cNvPr id="17410" name="Rectangle 3"/>
          <p:cNvSpPr>
            <a:spLocks noRot="1" noChangeArrowheads="1"/>
          </p:cNvSpPr>
          <p:nvPr/>
        </p:nvSpPr>
        <p:spPr bwMode="auto">
          <a:xfrm>
            <a:off x="1836738" y="1270000"/>
            <a:ext cx="6407150" cy="3373438"/>
          </a:xfrm>
          <a:prstGeom prst="rect">
            <a:avLst/>
          </a:prstGeom>
          <a:noFill/>
          <a:ln w="9525">
            <a:noFill/>
            <a:miter lim="800000"/>
            <a:headEnd/>
            <a:tailEnd/>
          </a:ln>
        </p:spPr>
        <p:txBody>
          <a:bodyPr/>
          <a:lstStyle/>
          <a:p>
            <a:pPr marL="609600" indent="-609600" eaLnBrk="0" hangingPunct="0">
              <a:spcBef>
                <a:spcPct val="20000"/>
              </a:spcBef>
              <a:buFont typeface="Times New Roman" pitchFamily="18" charset="0"/>
              <a:buAutoNum type="romanUcPeriod"/>
            </a:pPr>
            <a:r>
              <a:rPr lang="nl-BE" sz="2400" b="1" dirty="0" smtClean="0">
                <a:latin typeface="Times New Roman" pitchFamily="18" charset="0"/>
              </a:rPr>
              <a:t>Inleiding / </a:t>
            </a:r>
            <a:r>
              <a:rPr lang="fr-BE" sz="2400" b="1" dirty="0" smtClean="0">
                <a:latin typeface="Times New Roman" pitchFamily="18" charset="0"/>
              </a:rPr>
              <a:t>introduction</a:t>
            </a:r>
          </a:p>
          <a:p>
            <a:pPr marL="609600" indent="-609600" eaLnBrk="0" hangingPunct="0">
              <a:spcBef>
                <a:spcPct val="20000"/>
              </a:spcBef>
              <a:buFont typeface="Times New Roman" pitchFamily="18" charset="0"/>
              <a:buAutoNum type="romanUcPeriod"/>
            </a:pPr>
            <a:endParaRPr lang="nl-BE" sz="2400" b="1" dirty="0">
              <a:latin typeface="Times New Roman" pitchFamily="18" charset="0"/>
            </a:endParaRPr>
          </a:p>
          <a:p>
            <a:pPr marL="609600" indent="-609600" eaLnBrk="0" hangingPunct="0">
              <a:spcBef>
                <a:spcPct val="20000"/>
              </a:spcBef>
              <a:buFont typeface="Times New Roman" pitchFamily="18" charset="0"/>
              <a:buAutoNum type="romanUcPeriod" startAt="2"/>
            </a:pPr>
            <a:r>
              <a:rPr lang="nl-BE" sz="2400" b="1" dirty="0">
                <a:latin typeface="Times New Roman" pitchFamily="18" charset="0"/>
              </a:rPr>
              <a:t>Sociaal </a:t>
            </a:r>
            <a:r>
              <a:rPr lang="nl-BE" sz="2400" b="1" dirty="0" smtClean="0">
                <a:latin typeface="Times New Roman" pitchFamily="18" charset="0"/>
              </a:rPr>
              <a:t>overleg </a:t>
            </a:r>
            <a:r>
              <a:rPr lang="nl-BE" sz="2400" b="1" dirty="0">
                <a:latin typeface="Times New Roman" pitchFamily="18" charset="0"/>
              </a:rPr>
              <a:t>/ </a:t>
            </a:r>
            <a:r>
              <a:rPr lang="fr-BE" sz="2400" b="1" dirty="0">
                <a:latin typeface="Times New Roman" pitchFamily="18" charset="0"/>
              </a:rPr>
              <a:t>concertation sociale </a:t>
            </a:r>
          </a:p>
          <a:p>
            <a:pPr marL="609600" indent="-609600" eaLnBrk="0" hangingPunct="0">
              <a:spcBef>
                <a:spcPct val="20000"/>
              </a:spcBef>
              <a:buFont typeface="Times New Roman" pitchFamily="18" charset="0"/>
              <a:buAutoNum type="romanUcPeriod" startAt="2"/>
            </a:pPr>
            <a:endParaRPr lang="nl-BE" sz="2400" b="1" dirty="0">
              <a:latin typeface="Times New Roman" pitchFamily="18" charset="0"/>
            </a:endParaRPr>
          </a:p>
          <a:p>
            <a:pPr marL="609600" indent="-609600" eaLnBrk="0" hangingPunct="0">
              <a:spcBef>
                <a:spcPct val="20000"/>
              </a:spcBef>
              <a:buFont typeface="Times New Roman" pitchFamily="18" charset="0"/>
              <a:buNone/>
            </a:pPr>
            <a:r>
              <a:rPr lang="nl-BE" sz="2400" b="1" dirty="0" smtClean="0">
                <a:latin typeface="Times New Roman" pitchFamily="18" charset="0"/>
              </a:rPr>
              <a:t>III</a:t>
            </a:r>
            <a:r>
              <a:rPr lang="nl-BE" sz="2400" b="1" dirty="0">
                <a:latin typeface="Times New Roman" pitchFamily="18" charset="0"/>
              </a:rPr>
              <a:t>. Werking </a:t>
            </a:r>
            <a:r>
              <a:rPr lang="nl-BE" sz="2400" b="1" dirty="0" smtClean="0">
                <a:latin typeface="Times New Roman" pitchFamily="18" charset="0"/>
              </a:rPr>
              <a:t>BOC / </a:t>
            </a:r>
            <a:r>
              <a:rPr lang="fr-BE" sz="2400" b="1" dirty="0" smtClean="0">
                <a:latin typeface="Times New Roman" pitchFamily="18" charset="0"/>
              </a:rPr>
              <a:t>fonctionnement</a:t>
            </a:r>
            <a:r>
              <a:rPr lang="nl-BE" sz="2400" b="1" dirty="0" smtClean="0">
                <a:latin typeface="Times New Roman" pitchFamily="18" charset="0"/>
              </a:rPr>
              <a:t> CCB</a:t>
            </a:r>
            <a:endParaRPr lang="nl-BE" sz="2400" b="1" dirty="0">
              <a:latin typeface="Times New Roman" pitchFamily="18" charset="0"/>
            </a:endParaRPr>
          </a:p>
          <a:p>
            <a:pPr marL="609600" indent="-609600" eaLnBrk="0" hangingPunct="0">
              <a:spcBef>
                <a:spcPct val="20000"/>
              </a:spcBef>
              <a:buFont typeface="Times New Roman" pitchFamily="18" charset="0"/>
              <a:buNone/>
            </a:pPr>
            <a:endParaRPr lang="nl-BE" sz="2400" b="1" dirty="0">
              <a:latin typeface="Times New Roman" pitchFamily="18" charset="0"/>
            </a:endParaRPr>
          </a:p>
          <a:p>
            <a:pPr marL="609600" indent="-609600" eaLnBrk="0" hangingPunct="0">
              <a:spcBef>
                <a:spcPct val="20000"/>
              </a:spcBef>
              <a:buFont typeface="Times New Roman" pitchFamily="18" charset="0"/>
              <a:buNone/>
            </a:pPr>
            <a:r>
              <a:rPr lang="nl-BE" sz="2400" b="1" dirty="0">
                <a:latin typeface="Times New Roman" pitchFamily="18" charset="0"/>
              </a:rPr>
              <a:t>IV. </a:t>
            </a:r>
            <a:r>
              <a:rPr lang="nl-BE" sz="2400" b="1" dirty="0" smtClean="0">
                <a:latin typeface="Times New Roman" pitchFamily="18" charset="0"/>
              </a:rPr>
              <a:t>Website / DOCCOM</a:t>
            </a:r>
            <a:endParaRPr lang="nl-BE" sz="2800" b="1" dirty="0">
              <a:latin typeface="Times New Roman" pitchFamily="18" charset="0"/>
            </a:endParaRPr>
          </a:p>
        </p:txBody>
      </p:sp>
      <p:sp>
        <p:nvSpPr>
          <p:cNvPr id="17411" name="Footer Placeholder 3"/>
          <p:cNvSpPr txBox="1">
            <a:spLocks noGrp="1"/>
          </p:cNvSpPr>
          <p:nvPr/>
        </p:nvSpPr>
        <p:spPr bwMode="auto">
          <a:xfrm>
            <a:off x="611188" y="6172200"/>
            <a:ext cx="8458200" cy="381000"/>
          </a:xfrm>
          <a:prstGeom prst="rect">
            <a:avLst/>
          </a:prstGeom>
          <a:noFill/>
          <a:ln w="9525">
            <a:noFill/>
            <a:miter lim="800000"/>
            <a:headEnd/>
            <a:tailEnd/>
          </a:ln>
        </p:spPr>
        <p:txBody>
          <a:bodyPr/>
          <a:lstStyle/>
          <a:p>
            <a:pPr algn="r" eaLnBrk="0" hangingPunct="0"/>
            <a:endParaRPr lang="nl-BE" dirty="0">
              <a:latin typeface="Times New Roman" pitchFamily="18" charset="0"/>
            </a:endParaRPr>
          </a:p>
          <a:p>
            <a:pPr algn="r" eaLnBrk="0" hangingPunct="0"/>
            <a:r>
              <a:rPr lang="nl-BE" b="1" dirty="0">
                <a:latin typeface="Times New Roman" pitchFamily="18" charset="0"/>
              </a:rPr>
              <a:t>					</a:t>
            </a:r>
            <a:r>
              <a:rPr lang="nl-BE" dirty="0" smtClean="0">
                <a:latin typeface="Times New Roman" pitchFamily="18" charset="0"/>
              </a:rPr>
              <a:t>2</a:t>
            </a:r>
            <a:endParaRPr lang="nl-BE" dirty="0">
              <a:latin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2"/>
          <p:cNvSpPr>
            <a:spLocks noGrp="1" noChangeArrowheads="1"/>
          </p:cNvSpPr>
          <p:nvPr>
            <p:ph type="title"/>
          </p:nvPr>
        </p:nvSpPr>
        <p:spPr/>
        <p:txBody>
          <a:bodyPr/>
          <a:lstStyle/>
          <a:p>
            <a:pPr eaLnBrk="1" hangingPunct="1"/>
            <a:r>
              <a:rPr lang="fr-BE" smtClean="0"/>
              <a:t>Samenstelling BOC</a:t>
            </a:r>
            <a:endParaRPr lang="en-US" smtClean="0"/>
          </a:p>
        </p:txBody>
      </p:sp>
      <p:sp>
        <p:nvSpPr>
          <p:cNvPr id="64514" name="Rectangle 3"/>
          <p:cNvSpPr>
            <a:spLocks noGrp="1" noChangeArrowheads="1"/>
          </p:cNvSpPr>
          <p:nvPr>
            <p:ph type="body" idx="1"/>
          </p:nvPr>
        </p:nvSpPr>
        <p:spPr/>
        <p:txBody>
          <a:bodyPr/>
          <a:lstStyle/>
          <a:p>
            <a:pPr eaLnBrk="1" hangingPunct="1">
              <a:lnSpc>
                <a:spcPct val="90000"/>
              </a:lnSpc>
            </a:pPr>
            <a:r>
              <a:rPr lang="nl-NL" sz="2000" dirty="0" smtClean="0"/>
              <a:t>Overheidsafvaardiging</a:t>
            </a:r>
          </a:p>
          <a:p>
            <a:pPr lvl="1" eaLnBrk="1" hangingPunct="1">
              <a:lnSpc>
                <a:spcPct val="90000"/>
              </a:lnSpc>
            </a:pPr>
            <a:r>
              <a:rPr lang="nl-NL" sz="1800" dirty="0" smtClean="0"/>
              <a:t>Samenstelling, leden en plaatsvervangers aangewezen door MOD</a:t>
            </a:r>
          </a:p>
          <a:p>
            <a:pPr lvl="1" eaLnBrk="1" hangingPunct="1">
              <a:lnSpc>
                <a:spcPct val="90000"/>
              </a:lnSpc>
            </a:pPr>
            <a:r>
              <a:rPr lang="nl-NL" sz="1800" dirty="0" smtClean="0"/>
              <a:t>Niet toegelaten dat zij zich op hun beurt laten vervangen</a:t>
            </a:r>
          </a:p>
          <a:p>
            <a:pPr lvl="1" eaLnBrk="1" hangingPunct="1">
              <a:lnSpc>
                <a:spcPct val="90000"/>
              </a:lnSpc>
            </a:pPr>
            <a:r>
              <a:rPr lang="nl-NL" sz="1800" dirty="0" smtClean="0"/>
              <a:t>Permanente leden vertegenwoordigen de overheid, niet enkel eigen eenheid</a:t>
            </a:r>
          </a:p>
          <a:p>
            <a:pPr lvl="1" eaLnBrk="1" hangingPunct="1">
              <a:lnSpc>
                <a:spcPct val="90000"/>
              </a:lnSpc>
            </a:pPr>
            <a:r>
              <a:rPr lang="nl-NL" sz="1800" dirty="0" smtClean="0"/>
              <a:t>Voorstel wijziging </a:t>
            </a:r>
            <a:r>
              <a:rPr lang="nl-NL" sz="1800" dirty="0" smtClean="0">
                <a:sym typeface="Wingdings" pitchFamily="2" charset="2"/>
              </a:rPr>
              <a:t>HRA-R/RSP (dossier MOD)</a:t>
            </a:r>
            <a:endParaRPr lang="nl-NL" sz="1800" dirty="0" smtClean="0"/>
          </a:p>
          <a:p>
            <a:pPr lvl="1" eaLnBrk="1" hangingPunct="1">
              <a:lnSpc>
                <a:spcPct val="90000"/>
              </a:lnSpc>
            </a:pPr>
            <a:r>
              <a:rPr lang="nl-NL" sz="1800" dirty="0" smtClean="0"/>
              <a:t>Max TWEE technici per agendapunt</a:t>
            </a:r>
          </a:p>
          <a:p>
            <a:pPr lvl="1" eaLnBrk="1" hangingPunct="1">
              <a:lnSpc>
                <a:spcPct val="90000"/>
              </a:lnSpc>
            </a:pPr>
            <a:r>
              <a:rPr lang="nl-NL" sz="1800" dirty="0" smtClean="0"/>
              <a:t>Criteria:</a:t>
            </a:r>
          </a:p>
          <a:p>
            <a:pPr lvl="2" eaLnBrk="1" hangingPunct="1">
              <a:lnSpc>
                <a:spcPct val="90000"/>
              </a:lnSpc>
            </a:pPr>
            <a:r>
              <a:rPr lang="nl-NL" sz="1600" dirty="0" smtClean="0"/>
              <a:t>BOC Mil: &gt; 50 werknemers</a:t>
            </a:r>
          </a:p>
          <a:p>
            <a:pPr lvl="2" eaLnBrk="1" hangingPunct="1">
              <a:lnSpc>
                <a:spcPct val="90000"/>
              </a:lnSpc>
            </a:pPr>
            <a:r>
              <a:rPr lang="nl-NL" sz="1600" dirty="0" smtClean="0"/>
              <a:t>BOC </a:t>
            </a:r>
            <a:r>
              <a:rPr lang="nl-NL" sz="1600" dirty="0" err="1" smtClean="0"/>
              <a:t>Civ</a:t>
            </a:r>
            <a:r>
              <a:rPr lang="nl-NL" sz="1600" dirty="0" smtClean="0"/>
              <a:t>: /</a:t>
            </a:r>
          </a:p>
          <a:p>
            <a:pPr lvl="1" eaLnBrk="1" hangingPunct="1">
              <a:lnSpc>
                <a:spcPct val="90000"/>
              </a:lnSpc>
            </a:pPr>
            <a:r>
              <a:rPr lang="nl-NL" sz="1800" dirty="0" smtClean="0"/>
              <a:t>Aantal leden overheid </a:t>
            </a:r>
            <a:r>
              <a:rPr lang="nl-NL" sz="1800" u="sng" dirty="0" smtClean="0"/>
              <a:t>&lt;</a:t>
            </a:r>
            <a:r>
              <a:rPr lang="nl-NL" sz="1800" dirty="0" smtClean="0"/>
              <a:t> max aantal leden vakbondsafvaardiging </a:t>
            </a:r>
          </a:p>
          <a:p>
            <a:pPr lvl="2" eaLnBrk="1" hangingPunct="1">
              <a:lnSpc>
                <a:spcPct val="90000"/>
              </a:lnSpc>
            </a:pPr>
            <a:r>
              <a:rPr lang="fr-BE" sz="1800" dirty="0" smtClean="0"/>
              <a:t>BOC Mil: max 12 </a:t>
            </a:r>
            <a:r>
              <a:rPr lang="fr-BE" sz="1800" dirty="0" err="1" smtClean="0"/>
              <a:t>leden</a:t>
            </a:r>
            <a:endParaRPr lang="fr-BE" sz="1800" dirty="0" smtClean="0"/>
          </a:p>
          <a:p>
            <a:pPr lvl="2" eaLnBrk="1" hangingPunct="1">
              <a:lnSpc>
                <a:spcPct val="90000"/>
              </a:lnSpc>
            </a:pPr>
            <a:r>
              <a:rPr lang="fr-BE" sz="1800" dirty="0" smtClean="0"/>
              <a:t>BOC </a:t>
            </a:r>
            <a:r>
              <a:rPr lang="fr-BE" sz="1800" dirty="0" err="1" smtClean="0"/>
              <a:t>Civ</a:t>
            </a:r>
            <a:r>
              <a:rPr lang="fr-BE" sz="1800" dirty="0" smtClean="0"/>
              <a:t>: max 09 </a:t>
            </a:r>
            <a:r>
              <a:rPr lang="fr-BE" sz="1800" dirty="0" err="1" smtClean="0"/>
              <a:t>leden</a:t>
            </a:r>
            <a:endParaRPr lang="en-US" sz="1800" dirty="0" smtClean="0"/>
          </a:p>
        </p:txBody>
      </p:sp>
      <p:sp>
        <p:nvSpPr>
          <p:cNvPr id="2" name="Rectangle 1"/>
          <p:cNvSpPr/>
          <p:nvPr/>
        </p:nvSpPr>
        <p:spPr>
          <a:xfrm>
            <a:off x="8702854" y="6488668"/>
            <a:ext cx="441146" cy="369332"/>
          </a:xfrm>
          <a:prstGeom prst="rect">
            <a:avLst/>
          </a:prstGeom>
        </p:spPr>
        <p:txBody>
          <a:bodyPr wrap="none">
            <a:spAutoFit/>
          </a:bodyPr>
          <a:lstStyle/>
          <a:p>
            <a:fld id="{12FC3A9B-464A-4F0F-A7B4-6C7F7D27FFF8}" type="slidenum">
              <a:rPr lang="nl-BE"/>
              <a:pPr/>
              <a:t>20</a:t>
            </a:fld>
            <a:endParaRPr lang="nl-BE"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noChangeArrowheads="1"/>
          </p:cNvSpPr>
          <p:nvPr>
            <p:ph type="title"/>
          </p:nvPr>
        </p:nvSpPr>
        <p:spPr/>
        <p:txBody>
          <a:bodyPr/>
          <a:lstStyle/>
          <a:p>
            <a:pPr eaLnBrk="1" hangingPunct="1"/>
            <a:r>
              <a:rPr lang="fr-BE" smtClean="0"/>
              <a:t>Samenstelling BOC</a:t>
            </a:r>
            <a:endParaRPr lang="en-US" smtClean="0"/>
          </a:p>
        </p:txBody>
      </p:sp>
      <p:sp>
        <p:nvSpPr>
          <p:cNvPr id="65538" name="Rectangle 3"/>
          <p:cNvSpPr>
            <a:spLocks noGrp="1" noChangeArrowheads="1"/>
          </p:cNvSpPr>
          <p:nvPr>
            <p:ph type="body" idx="1"/>
          </p:nvPr>
        </p:nvSpPr>
        <p:spPr/>
        <p:txBody>
          <a:bodyPr/>
          <a:lstStyle/>
          <a:p>
            <a:pPr eaLnBrk="1" hangingPunct="1">
              <a:lnSpc>
                <a:spcPct val="90000"/>
              </a:lnSpc>
              <a:buFontTx/>
              <a:buNone/>
            </a:pPr>
            <a:r>
              <a:rPr lang="nl-NL" sz="2000" smtClean="0"/>
              <a:t>De representatieve vakorganisaties</a:t>
            </a:r>
          </a:p>
          <a:p>
            <a:pPr eaLnBrk="1" hangingPunct="1">
              <a:lnSpc>
                <a:spcPct val="90000"/>
              </a:lnSpc>
            </a:pPr>
            <a:r>
              <a:rPr lang="nl-NL" sz="2000" smtClean="0"/>
              <a:t>BOC Mil: 4 vakorganisaties</a:t>
            </a:r>
          </a:p>
          <a:p>
            <a:pPr eaLnBrk="1" hangingPunct="1">
              <a:lnSpc>
                <a:spcPct val="90000"/>
              </a:lnSpc>
            </a:pPr>
            <a:r>
              <a:rPr lang="nl-NL" sz="2000" smtClean="0"/>
              <a:t>BOC Civ: 3 vakorganisaties</a:t>
            </a:r>
          </a:p>
          <a:p>
            <a:pPr eaLnBrk="1" hangingPunct="1">
              <a:lnSpc>
                <a:spcPct val="90000"/>
              </a:lnSpc>
            </a:pPr>
            <a:r>
              <a:rPr lang="nl-NL" sz="2000" smtClean="0"/>
              <a:t>Max 3 lokale afgevaardigden / vakorganisatie</a:t>
            </a:r>
          </a:p>
          <a:p>
            <a:pPr lvl="1" eaLnBrk="1" hangingPunct="1">
              <a:lnSpc>
                <a:spcPct val="90000"/>
              </a:lnSpc>
            </a:pPr>
            <a:r>
              <a:rPr lang="nl-NL" sz="1800" smtClean="0"/>
              <a:t>Mil afgevaardigden: Eenheid KwGpg</a:t>
            </a:r>
          </a:p>
          <a:p>
            <a:pPr lvl="1" eaLnBrk="1" hangingPunct="1">
              <a:lnSpc>
                <a:spcPct val="90000"/>
              </a:lnSpc>
            </a:pPr>
            <a:r>
              <a:rPr lang="nl-NL" sz="1800" smtClean="0"/>
              <a:t>Civ afgevaardigden: vrij gekozen leden</a:t>
            </a:r>
          </a:p>
          <a:p>
            <a:pPr eaLnBrk="1" hangingPunct="1">
              <a:lnSpc>
                <a:spcPct val="90000"/>
              </a:lnSpc>
            </a:pPr>
            <a:r>
              <a:rPr lang="nl-NL" sz="2000" smtClean="0"/>
              <a:t>Technici (max TWEE per agendapunt)</a:t>
            </a:r>
          </a:p>
          <a:p>
            <a:pPr lvl="1" eaLnBrk="1" hangingPunct="1">
              <a:lnSpc>
                <a:spcPct val="90000"/>
              </a:lnSpc>
            </a:pPr>
            <a:r>
              <a:rPr lang="nl-NL" sz="1800" smtClean="0"/>
              <a:t>Eenheid KwGpg: ja/nee</a:t>
            </a:r>
          </a:p>
          <a:p>
            <a:pPr lvl="1" eaLnBrk="1" hangingPunct="1">
              <a:lnSpc>
                <a:spcPct val="90000"/>
              </a:lnSpc>
            </a:pPr>
            <a:r>
              <a:rPr lang="nl-NL" sz="1800" smtClean="0"/>
              <a:t>BOC Mil: Vaste afgevaardigde of Mil in werkelijke dienst</a:t>
            </a:r>
          </a:p>
          <a:p>
            <a:pPr lvl="1" eaLnBrk="1" hangingPunct="1">
              <a:lnSpc>
                <a:spcPct val="90000"/>
              </a:lnSpc>
            </a:pPr>
            <a:r>
              <a:rPr lang="nl-NL" sz="1800" smtClean="0"/>
              <a:t>BOC Civ: Vaste afgevaardigde of Civ personeelslid</a:t>
            </a:r>
          </a:p>
        </p:txBody>
      </p:sp>
      <p:sp>
        <p:nvSpPr>
          <p:cNvPr id="2" name="Rectangle 1"/>
          <p:cNvSpPr/>
          <p:nvPr/>
        </p:nvSpPr>
        <p:spPr>
          <a:xfrm>
            <a:off x="8702854" y="6457434"/>
            <a:ext cx="441146" cy="369332"/>
          </a:xfrm>
          <a:prstGeom prst="rect">
            <a:avLst/>
          </a:prstGeom>
        </p:spPr>
        <p:txBody>
          <a:bodyPr wrap="none">
            <a:spAutoFit/>
          </a:bodyPr>
          <a:lstStyle/>
          <a:p>
            <a:fld id="{12FC3A9B-464A-4F0F-A7B4-6C7F7D27FFF8}" type="slidenum">
              <a:rPr lang="nl-BE"/>
              <a:pPr/>
              <a:t>21</a:t>
            </a:fld>
            <a:endParaRPr lang="nl-BE"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2"/>
          <p:cNvSpPr>
            <a:spLocks noGrp="1" noChangeArrowheads="1"/>
          </p:cNvSpPr>
          <p:nvPr>
            <p:ph type="title"/>
          </p:nvPr>
        </p:nvSpPr>
        <p:spPr/>
        <p:txBody>
          <a:bodyPr/>
          <a:lstStyle/>
          <a:p>
            <a:pPr eaLnBrk="1" hangingPunct="1"/>
            <a:r>
              <a:rPr lang="fr-BE" smtClean="0"/>
              <a:t>Samenstelling BOC</a:t>
            </a:r>
            <a:endParaRPr lang="en-US" smtClean="0"/>
          </a:p>
        </p:txBody>
      </p:sp>
      <p:sp>
        <p:nvSpPr>
          <p:cNvPr id="66562" name="Rectangle 3"/>
          <p:cNvSpPr>
            <a:spLocks noGrp="1" noChangeArrowheads="1"/>
          </p:cNvSpPr>
          <p:nvPr>
            <p:ph type="body" idx="1"/>
          </p:nvPr>
        </p:nvSpPr>
        <p:spPr/>
        <p:txBody>
          <a:bodyPr/>
          <a:lstStyle/>
          <a:p>
            <a:pPr eaLnBrk="1" hangingPunct="1">
              <a:lnSpc>
                <a:spcPct val="90000"/>
              </a:lnSpc>
            </a:pPr>
            <a:r>
              <a:rPr lang="nl-NL" sz="2000" dirty="0" smtClean="0"/>
              <a:t>Secretariaat</a:t>
            </a:r>
          </a:p>
          <a:p>
            <a:pPr lvl="1" eaLnBrk="1" hangingPunct="1">
              <a:lnSpc>
                <a:spcPct val="90000"/>
              </a:lnSpc>
            </a:pPr>
            <a:r>
              <a:rPr lang="nl-NL" sz="1800" dirty="0" smtClean="0"/>
              <a:t>Door de voorzitter georganiseerd</a:t>
            </a:r>
          </a:p>
          <a:p>
            <a:pPr lvl="1" eaLnBrk="1" hangingPunct="1">
              <a:lnSpc>
                <a:spcPct val="90000"/>
              </a:lnSpc>
            </a:pPr>
            <a:r>
              <a:rPr lang="nl-NL" sz="1800" dirty="0" smtClean="0"/>
              <a:t>Geen preventieadviseur</a:t>
            </a:r>
          </a:p>
          <a:p>
            <a:pPr lvl="1" eaLnBrk="1" hangingPunct="1">
              <a:lnSpc>
                <a:spcPct val="90000"/>
              </a:lnSpc>
            </a:pPr>
            <a:r>
              <a:rPr lang="nl-NL" sz="1800" dirty="0" smtClean="0"/>
              <a:t>Taken: zie werking BOC</a:t>
            </a:r>
          </a:p>
          <a:p>
            <a:pPr eaLnBrk="1" hangingPunct="1">
              <a:lnSpc>
                <a:spcPct val="90000"/>
              </a:lnSpc>
            </a:pPr>
            <a:r>
              <a:rPr lang="nl-NL" sz="2000" dirty="0" smtClean="0"/>
              <a:t>Preventieadviseur en preventieadviseur-arbeidsgeneesheer</a:t>
            </a:r>
          </a:p>
          <a:p>
            <a:pPr lvl="1" eaLnBrk="1" hangingPunct="1">
              <a:lnSpc>
                <a:spcPct val="90000"/>
              </a:lnSpc>
            </a:pPr>
            <a:r>
              <a:rPr lang="nl-NL" sz="1800" dirty="0" smtClean="0"/>
              <a:t>Aangeduid door ACOS WB</a:t>
            </a:r>
          </a:p>
          <a:p>
            <a:pPr lvl="1" eaLnBrk="1" hangingPunct="1">
              <a:lnSpc>
                <a:spcPct val="90000"/>
              </a:lnSpc>
            </a:pPr>
            <a:r>
              <a:rPr lang="nl-NL" sz="1800" dirty="0" smtClean="0"/>
              <a:t>Voorafgaand overleg BOC</a:t>
            </a:r>
          </a:p>
          <a:p>
            <a:pPr lvl="2" eaLnBrk="1" hangingPunct="1">
              <a:lnSpc>
                <a:spcPct val="90000"/>
              </a:lnSpc>
            </a:pPr>
            <a:r>
              <a:rPr lang="nl-NL" sz="1800" dirty="0" smtClean="0"/>
              <a:t>BOC Mil: unaniem gunstig advies</a:t>
            </a:r>
          </a:p>
          <a:p>
            <a:pPr lvl="2" eaLnBrk="1" hangingPunct="1">
              <a:lnSpc>
                <a:spcPct val="90000"/>
              </a:lnSpc>
            </a:pPr>
            <a:r>
              <a:rPr lang="nl-NL" sz="1800" dirty="0" smtClean="0"/>
              <a:t>BOC </a:t>
            </a:r>
            <a:r>
              <a:rPr lang="nl-NL" sz="1800" dirty="0" err="1" smtClean="0"/>
              <a:t>Civ</a:t>
            </a:r>
            <a:r>
              <a:rPr lang="nl-NL" sz="1800" dirty="0" smtClean="0"/>
              <a:t>: unaniem akkoord</a:t>
            </a:r>
          </a:p>
          <a:p>
            <a:pPr lvl="1" eaLnBrk="1" hangingPunct="1">
              <a:lnSpc>
                <a:spcPct val="90000"/>
              </a:lnSpc>
            </a:pPr>
            <a:r>
              <a:rPr lang="nl-NL" sz="1800" dirty="0" smtClean="0"/>
              <a:t>Onafhankelijk</a:t>
            </a:r>
          </a:p>
          <a:p>
            <a:pPr lvl="2" eaLnBrk="1" hangingPunct="1">
              <a:lnSpc>
                <a:spcPct val="90000"/>
              </a:lnSpc>
            </a:pPr>
            <a:r>
              <a:rPr lang="nl-NL" sz="1800" dirty="0" smtClean="0"/>
              <a:t>Onverenigbaarheid met erkenning als vakbondsafgevaardigde</a:t>
            </a:r>
          </a:p>
          <a:p>
            <a:pPr lvl="2" eaLnBrk="1" hangingPunct="1">
              <a:lnSpc>
                <a:spcPct val="90000"/>
              </a:lnSpc>
            </a:pPr>
            <a:r>
              <a:rPr lang="nl-NL" sz="1800" dirty="0" smtClean="0"/>
              <a:t>Geen lid afvaardiging overheid / vakorganisatie</a:t>
            </a:r>
            <a:endParaRPr lang="en-US" sz="1600" dirty="0" smtClean="0"/>
          </a:p>
        </p:txBody>
      </p:sp>
      <p:sp>
        <p:nvSpPr>
          <p:cNvPr id="2" name="Rectangle 1"/>
          <p:cNvSpPr/>
          <p:nvPr/>
        </p:nvSpPr>
        <p:spPr>
          <a:xfrm>
            <a:off x="8702854" y="6470134"/>
            <a:ext cx="441146" cy="369332"/>
          </a:xfrm>
          <a:prstGeom prst="rect">
            <a:avLst/>
          </a:prstGeom>
        </p:spPr>
        <p:txBody>
          <a:bodyPr wrap="none">
            <a:spAutoFit/>
          </a:bodyPr>
          <a:lstStyle/>
          <a:p>
            <a:fld id="{12FC3A9B-464A-4F0F-A7B4-6C7F7D27FFF8}" type="slidenum">
              <a:rPr lang="nl-BE"/>
              <a:pPr/>
              <a:t>22</a:t>
            </a:fld>
            <a:endParaRPr lang="nl-BE"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2"/>
          <p:cNvSpPr>
            <a:spLocks noGrp="1" noChangeArrowheads="1"/>
          </p:cNvSpPr>
          <p:nvPr>
            <p:ph type="title"/>
          </p:nvPr>
        </p:nvSpPr>
        <p:spPr/>
        <p:txBody>
          <a:bodyPr/>
          <a:lstStyle/>
          <a:p>
            <a:pPr eaLnBrk="1" hangingPunct="1"/>
            <a:r>
              <a:rPr lang="fr-BE" smtClean="0"/>
              <a:t>Werking BOC</a:t>
            </a:r>
            <a:endParaRPr lang="en-US" smtClean="0"/>
          </a:p>
        </p:txBody>
      </p:sp>
      <p:sp>
        <p:nvSpPr>
          <p:cNvPr id="67586" name="Rectangle 3"/>
          <p:cNvSpPr>
            <a:spLocks noGrp="1" noChangeArrowheads="1"/>
          </p:cNvSpPr>
          <p:nvPr>
            <p:ph type="body" idx="1"/>
          </p:nvPr>
        </p:nvSpPr>
        <p:spPr/>
        <p:txBody>
          <a:bodyPr/>
          <a:lstStyle/>
          <a:p>
            <a:pPr eaLnBrk="1" hangingPunct="1">
              <a:lnSpc>
                <a:spcPct val="90000"/>
              </a:lnSpc>
            </a:pPr>
            <a:r>
              <a:rPr lang="nl-NL" sz="2000" smtClean="0"/>
              <a:t>Opstellen dagorde</a:t>
            </a:r>
          </a:p>
          <a:p>
            <a:pPr eaLnBrk="1" hangingPunct="1">
              <a:lnSpc>
                <a:spcPct val="90000"/>
              </a:lnSpc>
            </a:pPr>
            <a:r>
              <a:rPr lang="nl-NL" sz="2000" smtClean="0"/>
              <a:t>Vatting en samenroeping (uitnodiging)</a:t>
            </a:r>
          </a:p>
          <a:p>
            <a:pPr eaLnBrk="1" hangingPunct="1">
              <a:lnSpc>
                <a:spcPct val="90000"/>
              </a:lnSpc>
            </a:pPr>
            <a:r>
              <a:rPr lang="nl-NL" sz="2000" smtClean="0"/>
              <a:t>Documenten</a:t>
            </a:r>
          </a:p>
          <a:p>
            <a:pPr eaLnBrk="1" hangingPunct="1">
              <a:lnSpc>
                <a:spcPct val="90000"/>
              </a:lnSpc>
            </a:pPr>
            <a:r>
              <a:rPr lang="nl-NL" sz="2000" smtClean="0"/>
              <a:t>Briefwisseling</a:t>
            </a:r>
          </a:p>
          <a:p>
            <a:pPr eaLnBrk="1" hangingPunct="1">
              <a:lnSpc>
                <a:spcPct val="90000"/>
              </a:lnSpc>
            </a:pPr>
            <a:r>
              <a:rPr lang="nl-NL" sz="2000" smtClean="0"/>
              <a:t>De zitting</a:t>
            </a:r>
          </a:p>
          <a:p>
            <a:pPr eaLnBrk="1" hangingPunct="1">
              <a:lnSpc>
                <a:spcPct val="90000"/>
              </a:lnSpc>
            </a:pPr>
            <a:r>
              <a:rPr lang="nl-NL" sz="2000" smtClean="0"/>
              <a:t>Notulen</a:t>
            </a:r>
          </a:p>
          <a:p>
            <a:pPr eaLnBrk="1" hangingPunct="1">
              <a:lnSpc>
                <a:spcPct val="90000"/>
              </a:lnSpc>
            </a:pPr>
            <a:r>
              <a:rPr lang="nl-NL" sz="2000" smtClean="0"/>
              <a:t>Termijnen</a:t>
            </a:r>
          </a:p>
          <a:p>
            <a:pPr eaLnBrk="1" hangingPunct="1">
              <a:lnSpc>
                <a:spcPct val="90000"/>
              </a:lnSpc>
            </a:pPr>
            <a:r>
              <a:rPr lang="nl-NL" sz="2000" smtClean="0"/>
              <a:t>RIO</a:t>
            </a:r>
          </a:p>
          <a:p>
            <a:pPr eaLnBrk="1" hangingPunct="1">
              <a:lnSpc>
                <a:spcPct val="90000"/>
              </a:lnSpc>
            </a:pPr>
            <a:r>
              <a:rPr lang="nl-NL" sz="2000" smtClean="0"/>
              <a:t>Vakbondsverlof</a:t>
            </a:r>
          </a:p>
        </p:txBody>
      </p:sp>
      <p:sp>
        <p:nvSpPr>
          <p:cNvPr id="2" name="Rectangle 1"/>
          <p:cNvSpPr/>
          <p:nvPr/>
        </p:nvSpPr>
        <p:spPr>
          <a:xfrm>
            <a:off x="8698181" y="6488668"/>
            <a:ext cx="441146" cy="369332"/>
          </a:xfrm>
          <a:prstGeom prst="rect">
            <a:avLst/>
          </a:prstGeom>
        </p:spPr>
        <p:txBody>
          <a:bodyPr wrap="none">
            <a:spAutoFit/>
          </a:bodyPr>
          <a:lstStyle/>
          <a:p>
            <a:fld id="{12FC3A9B-464A-4F0F-A7B4-6C7F7D27FFF8}" type="slidenum">
              <a:rPr lang="nl-BE"/>
              <a:pPr/>
              <a:t>23</a:t>
            </a:fld>
            <a:endParaRPr lang="nl-BE"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2"/>
          <p:cNvSpPr>
            <a:spLocks noGrp="1" noChangeArrowheads="1"/>
          </p:cNvSpPr>
          <p:nvPr>
            <p:ph type="title"/>
          </p:nvPr>
        </p:nvSpPr>
        <p:spPr/>
        <p:txBody>
          <a:bodyPr/>
          <a:lstStyle/>
          <a:p>
            <a:pPr eaLnBrk="1" hangingPunct="1"/>
            <a:r>
              <a:rPr lang="fr-BE" smtClean="0"/>
              <a:t>Werking BOC</a:t>
            </a:r>
            <a:endParaRPr lang="en-US" smtClean="0"/>
          </a:p>
        </p:txBody>
      </p:sp>
      <p:sp>
        <p:nvSpPr>
          <p:cNvPr id="68610" name="Rectangle 3"/>
          <p:cNvSpPr>
            <a:spLocks noGrp="1" noChangeArrowheads="1"/>
          </p:cNvSpPr>
          <p:nvPr>
            <p:ph type="body" idx="1"/>
          </p:nvPr>
        </p:nvSpPr>
        <p:spPr/>
        <p:txBody>
          <a:bodyPr/>
          <a:lstStyle/>
          <a:p>
            <a:pPr eaLnBrk="1" hangingPunct="1"/>
            <a:r>
              <a:rPr lang="nl-NL" sz="2000" smtClean="0"/>
              <a:t>Opstellen dagorde</a:t>
            </a:r>
          </a:p>
          <a:p>
            <a:pPr lvl="1" eaLnBrk="1" hangingPunct="1"/>
            <a:r>
              <a:rPr lang="nl-NL" sz="1800" smtClean="0"/>
              <a:t>Rekening houdend met</a:t>
            </a:r>
          </a:p>
          <a:p>
            <a:pPr lvl="2" eaLnBrk="1" hangingPunct="1"/>
            <a:r>
              <a:rPr lang="nl-NL" sz="1800" smtClean="0"/>
              <a:t>Vattingen van HOC welzijn of van ACOS WB;</a:t>
            </a:r>
          </a:p>
          <a:p>
            <a:pPr lvl="2" eaLnBrk="1" hangingPunct="1"/>
            <a:r>
              <a:rPr lang="nl-NL" sz="1800" smtClean="0"/>
              <a:t>Vragen van de eenheden van de KwGpg;</a:t>
            </a:r>
          </a:p>
          <a:p>
            <a:pPr lvl="2" eaLnBrk="1" hangingPunct="1"/>
            <a:r>
              <a:rPr lang="nl-NL" sz="1800" smtClean="0"/>
              <a:t>Vragen van de afvaardiging van de overheid</a:t>
            </a:r>
          </a:p>
          <a:p>
            <a:pPr lvl="2" eaLnBrk="1" hangingPunct="1"/>
            <a:r>
              <a:rPr lang="nl-NL" sz="1800" smtClean="0"/>
              <a:t>Vragen van de afvaardigingen van de representatieve vakorganisaties;</a:t>
            </a:r>
          </a:p>
          <a:p>
            <a:pPr lvl="2" eaLnBrk="1" hangingPunct="1"/>
            <a:r>
              <a:rPr lang="nl-NL" sz="1800" smtClean="0"/>
              <a:t>Punten die de voorzitter zelf ambtshalve wil voorleggen</a:t>
            </a:r>
          </a:p>
          <a:p>
            <a:pPr lvl="2" eaLnBrk="1" hangingPunct="1"/>
            <a:r>
              <a:rPr lang="nl-NL" sz="1800" smtClean="0"/>
              <a:t>Punten die, al dan niet periodiek, moeten worden voorgelegd</a:t>
            </a:r>
          </a:p>
          <a:p>
            <a:pPr lvl="1" eaLnBrk="1" hangingPunct="1"/>
            <a:r>
              <a:rPr lang="nl-NL" sz="1800" smtClean="0"/>
              <a:t>Per agendapunt vermelding termijnen</a:t>
            </a:r>
          </a:p>
          <a:p>
            <a:pPr lvl="1" eaLnBrk="1" hangingPunct="1"/>
            <a:r>
              <a:rPr lang="nl-NL" sz="1800" smtClean="0"/>
              <a:t>Bijkomend BOC Mil</a:t>
            </a:r>
          </a:p>
          <a:p>
            <a:pPr lvl="1" eaLnBrk="1" hangingPunct="1"/>
            <a:r>
              <a:rPr lang="nl-NL" sz="1800" smtClean="0"/>
              <a:t>Bijkomend BOC Civ</a:t>
            </a:r>
          </a:p>
        </p:txBody>
      </p:sp>
      <p:sp>
        <p:nvSpPr>
          <p:cNvPr id="2" name="Rectangle 1"/>
          <p:cNvSpPr/>
          <p:nvPr/>
        </p:nvSpPr>
        <p:spPr>
          <a:xfrm>
            <a:off x="8702854" y="6470134"/>
            <a:ext cx="441146" cy="369332"/>
          </a:xfrm>
          <a:prstGeom prst="rect">
            <a:avLst/>
          </a:prstGeom>
        </p:spPr>
        <p:txBody>
          <a:bodyPr wrap="none">
            <a:spAutoFit/>
          </a:bodyPr>
          <a:lstStyle/>
          <a:p>
            <a:fld id="{12FC3A9B-464A-4F0F-A7B4-6C7F7D27FFF8}" type="slidenum">
              <a:rPr lang="nl-BE"/>
              <a:pPr/>
              <a:t>24</a:t>
            </a:fld>
            <a:endParaRPr lang="nl-BE"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Rectangle 2"/>
          <p:cNvSpPr>
            <a:spLocks noGrp="1" noChangeArrowheads="1"/>
          </p:cNvSpPr>
          <p:nvPr>
            <p:ph type="title"/>
          </p:nvPr>
        </p:nvSpPr>
        <p:spPr/>
        <p:txBody>
          <a:bodyPr/>
          <a:lstStyle/>
          <a:p>
            <a:pPr eaLnBrk="1" hangingPunct="1"/>
            <a:r>
              <a:rPr lang="fr-BE" smtClean="0"/>
              <a:t>Werking BOC</a:t>
            </a:r>
            <a:endParaRPr lang="en-US" smtClean="0"/>
          </a:p>
        </p:txBody>
      </p:sp>
      <p:sp>
        <p:nvSpPr>
          <p:cNvPr id="98306" name="Rectangle 3"/>
          <p:cNvSpPr>
            <a:spLocks noGrp="1" noChangeArrowheads="1"/>
          </p:cNvSpPr>
          <p:nvPr>
            <p:ph type="body" idx="1"/>
          </p:nvPr>
        </p:nvSpPr>
        <p:spPr/>
        <p:txBody>
          <a:bodyPr/>
          <a:lstStyle/>
          <a:p>
            <a:pPr eaLnBrk="1" hangingPunct="1"/>
            <a:r>
              <a:rPr lang="nl-NL" sz="2000" smtClean="0"/>
              <a:t>Uitnodiging – documenten</a:t>
            </a:r>
          </a:p>
          <a:p>
            <a:pPr lvl="1" eaLnBrk="1" hangingPunct="1"/>
            <a:r>
              <a:rPr lang="nl-NL" sz="1800" smtClean="0"/>
              <a:t>Dagorde</a:t>
            </a:r>
          </a:p>
          <a:p>
            <a:pPr lvl="1" eaLnBrk="1" hangingPunct="1"/>
            <a:r>
              <a:rPr lang="nl-NL" sz="1800" smtClean="0"/>
              <a:t>Bijhorende documenten</a:t>
            </a:r>
          </a:p>
          <a:p>
            <a:pPr lvl="1" eaLnBrk="1" hangingPunct="1"/>
            <a:r>
              <a:rPr lang="nl-NL" sz="1800" smtClean="0"/>
              <a:t>Respecteren termijnen</a:t>
            </a:r>
          </a:p>
          <a:p>
            <a:pPr lvl="1" eaLnBrk="1" hangingPunct="1"/>
            <a:r>
              <a:rPr lang="nl-NL" sz="1800" smtClean="0"/>
              <a:t>Vertrouwelijkheid derden</a:t>
            </a:r>
          </a:p>
          <a:p>
            <a:pPr lvl="1" eaLnBrk="1" hangingPunct="1"/>
            <a:r>
              <a:rPr lang="nl-NL" sz="1800" smtClean="0"/>
              <a:t>Toegankelijk voor alle leden van het BOC</a:t>
            </a:r>
          </a:p>
          <a:p>
            <a:pPr eaLnBrk="1" hangingPunct="1"/>
            <a:r>
              <a:rPr lang="nl-NL" sz="2000" smtClean="0"/>
              <a:t>Briefwisseling</a:t>
            </a:r>
          </a:p>
          <a:p>
            <a:pPr lvl="1" eaLnBrk="1" hangingPunct="1"/>
            <a:r>
              <a:rPr lang="nl-NL" sz="1800" smtClean="0"/>
              <a:t>Papier (per post aangetekend)</a:t>
            </a:r>
          </a:p>
          <a:p>
            <a:pPr lvl="1" eaLnBrk="1" hangingPunct="1"/>
            <a:r>
              <a:rPr lang="nl-NL" sz="1800" smtClean="0"/>
              <a:t>Electronisch (per e-mail met ontvangstmelding), na goedkeuring BOC</a:t>
            </a:r>
          </a:p>
          <a:p>
            <a:pPr lvl="1" eaLnBrk="1" hangingPunct="1"/>
            <a:r>
              <a:rPr lang="nl-NL" sz="1800" smtClean="0"/>
              <a:t>Doccom</a:t>
            </a:r>
          </a:p>
          <a:p>
            <a:pPr lvl="1" eaLnBrk="1" hangingPunct="1"/>
            <a:r>
              <a:rPr lang="nl-NL" sz="1800" smtClean="0"/>
              <a:t>Opmerking electronisch of doccom:</a:t>
            </a:r>
          </a:p>
          <a:p>
            <a:pPr lvl="2" eaLnBrk="1" hangingPunct="1"/>
            <a:r>
              <a:rPr lang="nl-NL" sz="1800" smtClean="0"/>
              <a:t>Papieren versie uitnodiging (zonder Bijl) en definitieve notulen naar hoofdzetel vakorganisaties</a:t>
            </a:r>
          </a:p>
        </p:txBody>
      </p:sp>
      <p:sp>
        <p:nvSpPr>
          <p:cNvPr id="2" name="Rectangle 1"/>
          <p:cNvSpPr/>
          <p:nvPr/>
        </p:nvSpPr>
        <p:spPr>
          <a:xfrm>
            <a:off x="8702854" y="6471776"/>
            <a:ext cx="441146" cy="369332"/>
          </a:xfrm>
          <a:prstGeom prst="rect">
            <a:avLst/>
          </a:prstGeom>
        </p:spPr>
        <p:txBody>
          <a:bodyPr wrap="none">
            <a:spAutoFit/>
          </a:bodyPr>
          <a:lstStyle/>
          <a:p>
            <a:fld id="{12FC3A9B-464A-4F0F-A7B4-6C7F7D27FFF8}" type="slidenum">
              <a:rPr lang="nl-BE"/>
              <a:pPr/>
              <a:t>25</a:t>
            </a:fld>
            <a:endParaRPr lang="nl-BE"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2"/>
          <p:cNvSpPr>
            <a:spLocks noGrp="1" noChangeArrowheads="1"/>
          </p:cNvSpPr>
          <p:nvPr>
            <p:ph type="title"/>
          </p:nvPr>
        </p:nvSpPr>
        <p:spPr/>
        <p:txBody>
          <a:bodyPr/>
          <a:lstStyle/>
          <a:p>
            <a:pPr eaLnBrk="1" hangingPunct="1"/>
            <a:r>
              <a:rPr lang="fr-BE" smtClean="0"/>
              <a:t>Werking BOC</a:t>
            </a:r>
            <a:endParaRPr lang="en-US" smtClean="0"/>
          </a:p>
        </p:txBody>
      </p:sp>
      <p:sp>
        <p:nvSpPr>
          <p:cNvPr id="70658" name="Rectangle 3"/>
          <p:cNvSpPr>
            <a:spLocks noGrp="1" noChangeArrowheads="1"/>
          </p:cNvSpPr>
          <p:nvPr>
            <p:ph type="body" idx="1"/>
          </p:nvPr>
        </p:nvSpPr>
        <p:spPr>
          <a:xfrm>
            <a:off x="457200" y="1600200"/>
            <a:ext cx="8229600" cy="4924425"/>
          </a:xfrm>
        </p:spPr>
        <p:txBody>
          <a:bodyPr/>
          <a:lstStyle/>
          <a:p>
            <a:pPr eaLnBrk="1" hangingPunct="1">
              <a:lnSpc>
                <a:spcPct val="80000"/>
              </a:lnSpc>
            </a:pPr>
            <a:r>
              <a:rPr lang="nl-NL" sz="1800" dirty="0" smtClean="0"/>
              <a:t>De zitting</a:t>
            </a:r>
          </a:p>
          <a:p>
            <a:pPr lvl="1" eaLnBrk="1" hangingPunct="1">
              <a:lnSpc>
                <a:spcPct val="80000"/>
              </a:lnSpc>
            </a:pPr>
            <a:r>
              <a:rPr lang="nl-NL" sz="1800" dirty="0" smtClean="0"/>
              <a:t>Wijzigingen dagorde ter zitting: eenparig akkoord</a:t>
            </a:r>
          </a:p>
          <a:p>
            <a:pPr lvl="1" eaLnBrk="1" hangingPunct="1">
              <a:lnSpc>
                <a:spcPct val="80000"/>
              </a:lnSpc>
            </a:pPr>
            <a:r>
              <a:rPr lang="nl-NL" sz="1800" dirty="0" smtClean="0"/>
              <a:t>Afwezigheid EEN, meerdere of alle leden representatieve vakorganisaties</a:t>
            </a:r>
            <a:br>
              <a:rPr lang="nl-NL" sz="1800" dirty="0" smtClean="0"/>
            </a:br>
            <a:r>
              <a:rPr lang="nl-NL" sz="1800" dirty="0" smtClean="0">
                <a:sym typeface="Wingdings" pitchFamily="2" charset="2"/>
              </a:rPr>
              <a:t> Mil BOC: tweede zitting </a:t>
            </a:r>
            <a:r>
              <a:rPr lang="nl-NL" sz="1800" u="sng" dirty="0" smtClean="0">
                <a:sym typeface="Wingdings" pitchFamily="2" charset="2"/>
              </a:rPr>
              <a:t>&lt;</a:t>
            </a:r>
            <a:r>
              <a:rPr lang="nl-NL" sz="1800" dirty="0" smtClean="0">
                <a:sym typeface="Wingdings" pitchFamily="2" charset="2"/>
              </a:rPr>
              <a:t> 7 dagen</a:t>
            </a:r>
          </a:p>
          <a:p>
            <a:pPr marL="723900" lvl="1" indent="0" eaLnBrk="1" hangingPunct="1">
              <a:lnSpc>
                <a:spcPct val="80000"/>
              </a:lnSpc>
              <a:buNone/>
            </a:pPr>
            <a:r>
              <a:rPr lang="nl-NL" sz="1800" dirty="0" smtClean="0">
                <a:sym typeface="Wingdings" pitchFamily="2" charset="2"/>
              </a:rPr>
              <a:t> </a:t>
            </a:r>
            <a:r>
              <a:rPr lang="nl-NL" sz="1800" dirty="0" err="1" smtClean="0">
                <a:sym typeface="Wingdings" pitchFamily="2" charset="2"/>
              </a:rPr>
              <a:t>Civ</a:t>
            </a:r>
            <a:r>
              <a:rPr lang="nl-NL" sz="1800" dirty="0" smtClean="0">
                <a:sym typeface="Wingdings" pitchFamily="2" charset="2"/>
              </a:rPr>
              <a:t> BOC: niet van toepassing</a:t>
            </a:r>
            <a:endParaRPr lang="nl-NL" sz="1800" dirty="0" smtClean="0"/>
          </a:p>
        </p:txBody>
      </p:sp>
      <p:sp>
        <p:nvSpPr>
          <p:cNvPr id="2" name="Rectangle 1"/>
          <p:cNvSpPr/>
          <p:nvPr/>
        </p:nvSpPr>
        <p:spPr>
          <a:xfrm>
            <a:off x="8685838" y="6457434"/>
            <a:ext cx="441146" cy="369332"/>
          </a:xfrm>
          <a:prstGeom prst="rect">
            <a:avLst/>
          </a:prstGeom>
        </p:spPr>
        <p:txBody>
          <a:bodyPr wrap="none">
            <a:spAutoFit/>
          </a:bodyPr>
          <a:lstStyle/>
          <a:p>
            <a:fld id="{12FC3A9B-464A-4F0F-A7B4-6C7F7D27FFF8}" type="slidenum">
              <a:rPr lang="nl-BE"/>
              <a:pPr/>
              <a:t>26</a:t>
            </a:fld>
            <a:endParaRPr lang="nl-BE"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ChangeArrowheads="1"/>
          </p:cNvSpPr>
          <p:nvPr>
            <p:ph type="title"/>
          </p:nvPr>
        </p:nvSpPr>
        <p:spPr>
          <a:xfrm>
            <a:off x="457200" y="274638"/>
            <a:ext cx="8229600" cy="561975"/>
          </a:xfrm>
        </p:spPr>
        <p:txBody>
          <a:bodyPr/>
          <a:lstStyle/>
          <a:p>
            <a:pPr eaLnBrk="1" hangingPunct="1"/>
            <a:r>
              <a:rPr lang="fr-BE" sz="4000" smtClean="0"/>
              <a:t>Werking BOC</a:t>
            </a:r>
            <a:endParaRPr lang="en-US" sz="4000" smtClean="0"/>
          </a:p>
        </p:txBody>
      </p:sp>
      <p:sp>
        <p:nvSpPr>
          <p:cNvPr id="71682" name="Rectangle 3"/>
          <p:cNvSpPr>
            <a:spLocks noGrp="1" noChangeArrowheads="1"/>
          </p:cNvSpPr>
          <p:nvPr>
            <p:ph type="body" idx="1"/>
          </p:nvPr>
        </p:nvSpPr>
        <p:spPr>
          <a:xfrm>
            <a:off x="468313" y="1052513"/>
            <a:ext cx="8229600" cy="4924425"/>
          </a:xfrm>
        </p:spPr>
        <p:txBody>
          <a:bodyPr/>
          <a:lstStyle/>
          <a:p>
            <a:pPr eaLnBrk="1" hangingPunct="1">
              <a:lnSpc>
                <a:spcPct val="80000"/>
              </a:lnSpc>
            </a:pPr>
            <a:r>
              <a:rPr lang="nl-NL" sz="1800" dirty="0" smtClean="0"/>
              <a:t>Notulen (</a:t>
            </a:r>
            <a:r>
              <a:rPr lang="nl-NL" sz="2000" dirty="0" smtClean="0"/>
              <a:t>Notulen =/= MROA)</a:t>
            </a:r>
          </a:p>
          <a:p>
            <a:pPr lvl="1" eaLnBrk="1" hangingPunct="1">
              <a:lnSpc>
                <a:spcPct val="80000"/>
              </a:lnSpc>
            </a:pPr>
            <a:r>
              <a:rPr lang="nl-NL" sz="1800" dirty="0" smtClean="0"/>
              <a:t>Bevat:</a:t>
            </a:r>
          </a:p>
          <a:p>
            <a:pPr lvl="2" eaLnBrk="1" hangingPunct="1">
              <a:lnSpc>
                <a:spcPct val="80000"/>
              </a:lnSpc>
            </a:pPr>
            <a:r>
              <a:rPr lang="nl-NL" sz="1800" dirty="0" smtClean="0"/>
              <a:t>de dagorde,</a:t>
            </a:r>
          </a:p>
          <a:p>
            <a:pPr lvl="2" eaLnBrk="1" hangingPunct="1">
              <a:lnSpc>
                <a:spcPct val="80000"/>
              </a:lnSpc>
            </a:pPr>
            <a:r>
              <a:rPr lang="nl-NL" sz="1800" dirty="0" smtClean="0"/>
              <a:t>de namen van de aanwezigen en afwezigen,</a:t>
            </a:r>
          </a:p>
          <a:p>
            <a:pPr lvl="2" eaLnBrk="1" hangingPunct="1">
              <a:lnSpc>
                <a:spcPct val="80000"/>
              </a:lnSpc>
            </a:pPr>
            <a:r>
              <a:rPr lang="nl-NL" sz="1800" dirty="0" smtClean="0"/>
              <a:t>de namen van de  technici,</a:t>
            </a:r>
          </a:p>
          <a:p>
            <a:pPr lvl="2" eaLnBrk="1" hangingPunct="1">
              <a:lnSpc>
                <a:spcPct val="80000"/>
              </a:lnSpc>
            </a:pPr>
            <a:r>
              <a:rPr lang="nl-NL" sz="1800" dirty="0" smtClean="0"/>
              <a:t>een beknopte, duidelijke uiteenzetting van de besprekingen,</a:t>
            </a:r>
          </a:p>
          <a:p>
            <a:pPr lvl="2" eaLnBrk="1" hangingPunct="1">
              <a:lnSpc>
                <a:spcPct val="80000"/>
              </a:lnSpc>
            </a:pPr>
            <a:r>
              <a:rPr lang="nl-NL" sz="1800" dirty="0" smtClean="0"/>
              <a:t>de punten waarvoor de besprekingen beëindigd zijn</a:t>
            </a:r>
          </a:p>
          <a:p>
            <a:pPr lvl="2" eaLnBrk="1" hangingPunct="1">
              <a:lnSpc>
                <a:spcPct val="80000"/>
              </a:lnSpc>
            </a:pPr>
            <a:r>
              <a:rPr lang="nl-NL" sz="1800" dirty="0" smtClean="0"/>
              <a:t>de voorlopige versie van het MROA voor de beëindigde punten.</a:t>
            </a:r>
          </a:p>
          <a:p>
            <a:pPr lvl="1" eaLnBrk="1" hangingPunct="1">
              <a:lnSpc>
                <a:spcPct val="80000"/>
              </a:lnSpc>
            </a:pPr>
            <a:r>
              <a:rPr lang="nl-NL" sz="1800" dirty="0" smtClean="0"/>
              <a:t>Ondertekening (voorzitter – secretaris)</a:t>
            </a:r>
          </a:p>
          <a:p>
            <a:pPr lvl="1" eaLnBrk="1" hangingPunct="1">
              <a:lnSpc>
                <a:spcPct val="80000"/>
              </a:lnSpc>
            </a:pPr>
            <a:r>
              <a:rPr lang="nl-NL" sz="1800" dirty="0" smtClean="0"/>
              <a:t>Verzonden aan de leden BOC</a:t>
            </a:r>
          </a:p>
          <a:p>
            <a:pPr lvl="1" eaLnBrk="1" hangingPunct="1">
              <a:lnSpc>
                <a:spcPct val="80000"/>
              </a:lnSpc>
            </a:pPr>
            <a:r>
              <a:rPr lang="nl-NL" sz="1800" dirty="0" smtClean="0"/>
              <a:t>Indien geen opmerkingen </a:t>
            </a:r>
            <a:r>
              <a:rPr lang="nl-NL" sz="1800" dirty="0" smtClean="0">
                <a:sym typeface="Wingdings" pitchFamily="2" charset="2"/>
              </a:rPr>
              <a:t> MROA wordt definitief</a:t>
            </a:r>
            <a:endParaRPr lang="nl-NL" sz="1800" dirty="0" smtClean="0"/>
          </a:p>
          <a:p>
            <a:pPr lvl="1" eaLnBrk="1" hangingPunct="1">
              <a:lnSpc>
                <a:spcPct val="80000"/>
              </a:lnSpc>
            </a:pPr>
            <a:r>
              <a:rPr lang="nl-NL" sz="1800" dirty="0" smtClean="0"/>
              <a:t>Indien opmerkingen </a:t>
            </a:r>
            <a:r>
              <a:rPr lang="nl-NL" sz="1800" dirty="0" smtClean="0">
                <a:sym typeface="Wingdings" pitchFamily="2" charset="2"/>
              </a:rPr>
              <a:t> toevoegen aan het MROA</a:t>
            </a:r>
          </a:p>
          <a:p>
            <a:pPr lvl="1" eaLnBrk="1" hangingPunct="1">
              <a:lnSpc>
                <a:spcPct val="80000"/>
              </a:lnSpc>
            </a:pPr>
            <a:r>
              <a:rPr lang="nl-NL" sz="1800" dirty="0" smtClean="0"/>
              <a:t>Afschrift aan:</a:t>
            </a:r>
          </a:p>
          <a:p>
            <a:pPr lvl="2" eaLnBrk="1" hangingPunct="1">
              <a:lnSpc>
                <a:spcPct val="80000"/>
              </a:lnSpc>
            </a:pPr>
            <a:r>
              <a:rPr lang="nl-NL" sz="1800" dirty="0" smtClean="0"/>
              <a:t>de leden BOC</a:t>
            </a:r>
          </a:p>
          <a:p>
            <a:pPr lvl="2" eaLnBrk="1" hangingPunct="1">
              <a:lnSpc>
                <a:spcPct val="80000"/>
              </a:lnSpc>
            </a:pPr>
            <a:r>
              <a:rPr lang="nl-NL" sz="1800" dirty="0" smtClean="0"/>
              <a:t>LDPBW</a:t>
            </a:r>
          </a:p>
          <a:p>
            <a:pPr lvl="2" eaLnBrk="1" hangingPunct="1">
              <a:lnSpc>
                <a:spcPct val="80000"/>
              </a:lnSpc>
            </a:pPr>
            <a:r>
              <a:rPr lang="nl-NL" sz="1800" dirty="0" smtClean="0"/>
              <a:t>Alle eenheden </a:t>
            </a:r>
            <a:r>
              <a:rPr lang="nl-NL" sz="1800" dirty="0" err="1" smtClean="0"/>
              <a:t>KwGpg</a:t>
            </a:r>
            <a:endParaRPr lang="nl-NL" sz="1800" dirty="0" smtClean="0"/>
          </a:p>
          <a:p>
            <a:pPr lvl="2" eaLnBrk="1" hangingPunct="1">
              <a:lnSpc>
                <a:spcPct val="80000"/>
              </a:lnSpc>
            </a:pPr>
            <a:r>
              <a:rPr lang="nl-NL" sz="1800" dirty="0" smtClean="0"/>
              <a:t>ACOS WB</a:t>
            </a:r>
          </a:p>
          <a:p>
            <a:pPr lvl="2" eaLnBrk="1" hangingPunct="1">
              <a:lnSpc>
                <a:spcPct val="80000"/>
              </a:lnSpc>
            </a:pPr>
            <a:r>
              <a:rPr lang="nl-NL" sz="1800" dirty="0" smtClean="0"/>
              <a:t>HRA-R/RSP (</a:t>
            </a:r>
            <a:r>
              <a:rPr lang="nl-NL" sz="1800" dirty="0" err="1" smtClean="0"/>
              <a:t>electronisch</a:t>
            </a:r>
            <a:r>
              <a:rPr lang="nl-NL" sz="1800" dirty="0" smtClean="0"/>
              <a:t>)</a:t>
            </a:r>
          </a:p>
          <a:p>
            <a:pPr lvl="2" eaLnBrk="1" hangingPunct="1">
              <a:lnSpc>
                <a:spcPct val="80000"/>
              </a:lnSpc>
            </a:pPr>
            <a:r>
              <a:rPr lang="nl-NL" sz="1800" dirty="0" smtClean="0"/>
              <a:t>Voorzitter HOC Welzijn indien BOC door hem gevat</a:t>
            </a:r>
          </a:p>
          <a:p>
            <a:pPr lvl="1" eaLnBrk="1" hangingPunct="1">
              <a:lnSpc>
                <a:spcPct val="80000"/>
              </a:lnSpc>
            </a:pPr>
            <a:r>
              <a:rPr lang="nl-NL" sz="1800" dirty="0" smtClean="0"/>
              <a:t>Mogelijkheid ondertekening ter zitting</a:t>
            </a:r>
          </a:p>
        </p:txBody>
      </p:sp>
      <p:sp>
        <p:nvSpPr>
          <p:cNvPr id="2" name="Rectangle 1"/>
          <p:cNvSpPr/>
          <p:nvPr/>
        </p:nvSpPr>
        <p:spPr>
          <a:xfrm>
            <a:off x="8702854" y="6488668"/>
            <a:ext cx="441146" cy="369332"/>
          </a:xfrm>
          <a:prstGeom prst="rect">
            <a:avLst/>
          </a:prstGeom>
        </p:spPr>
        <p:txBody>
          <a:bodyPr wrap="none">
            <a:spAutoFit/>
          </a:bodyPr>
          <a:lstStyle/>
          <a:p>
            <a:fld id="{12FC3A9B-464A-4F0F-A7B4-6C7F7D27FFF8}" type="slidenum">
              <a:rPr lang="nl-BE"/>
              <a:pPr/>
              <a:t>27</a:t>
            </a:fld>
            <a:endParaRPr lang="nl-BE"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2"/>
          <p:cNvSpPr>
            <a:spLocks noGrp="1" noChangeArrowheads="1"/>
          </p:cNvSpPr>
          <p:nvPr>
            <p:ph type="title"/>
          </p:nvPr>
        </p:nvSpPr>
        <p:spPr/>
        <p:txBody>
          <a:bodyPr/>
          <a:lstStyle/>
          <a:p>
            <a:pPr eaLnBrk="1" hangingPunct="1"/>
            <a:r>
              <a:rPr lang="fr-BE" smtClean="0"/>
              <a:t>Werking BOC</a:t>
            </a:r>
            <a:endParaRPr lang="en-US" smtClean="0"/>
          </a:p>
        </p:txBody>
      </p:sp>
      <p:sp>
        <p:nvSpPr>
          <p:cNvPr id="72706" name="Rectangle 3"/>
          <p:cNvSpPr>
            <a:spLocks noGrp="1" noChangeArrowheads="1"/>
          </p:cNvSpPr>
          <p:nvPr>
            <p:ph type="body" idx="1"/>
          </p:nvPr>
        </p:nvSpPr>
        <p:spPr/>
        <p:txBody>
          <a:bodyPr/>
          <a:lstStyle/>
          <a:p>
            <a:pPr eaLnBrk="1" hangingPunct="1">
              <a:lnSpc>
                <a:spcPct val="90000"/>
              </a:lnSpc>
            </a:pPr>
            <a:r>
              <a:rPr lang="nl-NL" sz="2000" dirty="0" smtClean="0"/>
              <a:t>Termijnen</a:t>
            </a:r>
          </a:p>
          <a:p>
            <a:pPr lvl="1" eaLnBrk="1" hangingPunct="1">
              <a:lnSpc>
                <a:spcPct val="90000"/>
              </a:lnSpc>
            </a:pPr>
            <a:r>
              <a:rPr lang="nl-NL" sz="1800" dirty="0" smtClean="0"/>
              <a:t>Respecteren termijnen</a:t>
            </a:r>
          </a:p>
          <a:p>
            <a:pPr lvl="1" eaLnBrk="1" hangingPunct="1">
              <a:lnSpc>
                <a:spcPct val="90000"/>
              </a:lnSpc>
            </a:pPr>
            <a:r>
              <a:rPr lang="nl-NL" sz="1800" dirty="0" smtClean="0"/>
              <a:t>Gewone / dringende oproeping: 10 / 3 werkdagen</a:t>
            </a:r>
          </a:p>
          <a:p>
            <a:pPr lvl="1" eaLnBrk="1" hangingPunct="1">
              <a:lnSpc>
                <a:spcPct val="90000"/>
              </a:lnSpc>
            </a:pPr>
            <a:r>
              <a:rPr lang="nl-NL" sz="1800" dirty="0" smtClean="0"/>
              <a:t>Einde overleg: Gewone / dringend bespreking: 30 / 10 dagen</a:t>
            </a:r>
          </a:p>
          <a:p>
            <a:pPr lvl="1" eaLnBrk="1" hangingPunct="1">
              <a:lnSpc>
                <a:spcPct val="90000"/>
              </a:lnSpc>
            </a:pPr>
            <a:r>
              <a:rPr lang="nl-NL" sz="1800" dirty="0" smtClean="0"/>
              <a:t>Versturen notulen met voorlopig MROA: 10 / 3 dagen</a:t>
            </a:r>
          </a:p>
          <a:p>
            <a:pPr lvl="1" eaLnBrk="1" hangingPunct="1">
              <a:lnSpc>
                <a:spcPct val="90000"/>
              </a:lnSpc>
            </a:pPr>
            <a:r>
              <a:rPr lang="nl-NL" sz="1800" dirty="0" smtClean="0"/>
              <a:t>Opmerkingen + Definitief worden MROA: 15 werkdagen</a:t>
            </a:r>
          </a:p>
          <a:p>
            <a:pPr lvl="1" eaLnBrk="1" hangingPunct="1">
              <a:lnSpc>
                <a:spcPct val="90000"/>
              </a:lnSpc>
            </a:pPr>
            <a:r>
              <a:rPr lang="nl-NL" sz="1800" dirty="0" smtClean="0"/>
              <a:t>Verzenden definitief MROA indien wijzigingen</a:t>
            </a:r>
          </a:p>
          <a:p>
            <a:pPr lvl="1" eaLnBrk="1" hangingPunct="1">
              <a:lnSpc>
                <a:spcPct val="90000"/>
              </a:lnSpc>
            </a:pPr>
            <a:r>
              <a:rPr lang="nl-NL" sz="1800" dirty="0" smtClean="0"/>
              <a:t>Meedelen afwijkende beslissing overheid na beslissing: 30 d</a:t>
            </a:r>
          </a:p>
          <a:p>
            <a:pPr lvl="1" eaLnBrk="1" hangingPunct="1">
              <a:lnSpc>
                <a:spcPct val="90000"/>
              </a:lnSpc>
            </a:pPr>
            <a:r>
              <a:rPr lang="nl-NL" sz="1800" dirty="0" smtClean="0"/>
              <a:t>Afwezigheid, 2de vergadering: Min 7 d</a:t>
            </a:r>
          </a:p>
          <a:p>
            <a:pPr eaLnBrk="1" hangingPunct="1">
              <a:lnSpc>
                <a:spcPct val="90000"/>
              </a:lnSpc>
              <a:buFontTx/>
              <a:buNone/>
            </a:pPr>
            <a:endParaRPr lang="nl-NL" sz="2000" dirty="0" smtClean="0"/>
          </a:p>
        </p:txBody>
      </p:sp>
      <p:sp>
        <p:nvSpPr>
          <p:cNvPr id="2" name="Rectangle 1"/>
          <p:cNvSpPr/>
          <p:nvPr/>
        </p:nvSpPr>
        <p:spPr>
          <a:xfrm>
            <a:off x="8702854" y="6488668"/>
            <a:ext cx="441146" cy="369332"/>
          </a:xfrm>
          <a:prstGeom prst="rect">
            <a:avLst/>
          </a:prstGeom>
        </p:spPr>
        <p:txBody>
          <a:bodyPr wrap="none">
            <a:spAutoFit/>
          </a:bodyPr>
          <a:lstStyle/>
          <a:p>
            <a:fld id="{12FC3A9B-464A-4F0F-A7B4-6C7F7D27FFF8}" type="slidenum">
              <a:rPr lang="nl-BE"/>
              <a:pPr/>
              <a:t>28</a:t>
            </a:fld>
            <a:endParaRPr lang="nl-BE"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2"/>
          <p:cNvSpPr>
            <a:spLocks noGrp="1" noChangeArrowheads="1"/>
          </p:cNvSpPr>
          <p:nvPr>
            <p:ph type="title"/>
          </p:nvPr>
        </p:nvSpPr>
        <p:spPr/>
        <p:txBody>
          <a:bodyPr/>
          <a:lstStyle/>
          <a:p>
            <a:pPr eaLnBrk="1" hangingPunct="1"/>
            <a:r>
              <a:rPr lang="fr-BE" smtClean="0"/>
              <a:t>Werking BOC</a:t>
            </a:r>
            <a:endParaRPr lang="en-US" smtClean="0"/>
          </a:p>
        </p:txBody>
      </p:sp>
      <p:sp>
        <p:nvSpPr>
          <p:cNvPr id="73730" name="Rectangle 3"/>
          <p:cNvSpPr>
            <a:spLocks noGrp="1" noChangeArrowheads="1"/>
          </p:cNvSpPr>
          <p:nvPr>
            <p:ph type="body" idx="1"/>
          </p:nvPr>
        </p:nvSpPr>
        <p:spPr/>
        <p:txBody>
          <a:bodyPr/>
          <a:lstStyle/>
          <a:p>
            <a:pPr eaLnBrk="1" hangingPunct="1">
              <a:lnSpc>
                <a:spcPct val="90000"/>
              </a:lnSpc>
            </a:pPr>
            <a:r>
              <a:rPr lang="nl-NL" sz="2000" dirty="0" smtClean="0"/>
              <a:t>RIO</a:t>
            </a:r>
          </a:p>
          <a:p>
            <a:pPr lvl="1" eaLnBrk="1" hangingPunct="1">
              <a:lnSpc>
                <a:spcPct val="90000"/>
              </a:lnSpc>
            </a:pPr>
            <a:r>
              <a:rPr lang="nl-NL" sz="1800" dirty="0" smtClean="0"/>
              <a:t>Lokale aanpassingen</a:t>
            </a:r>
          </a:p>
          <a:p>
            <a:pPr lvl="1" eaLnBrk="1" hangingPunct="1">
              <a:lnSpc>
                <a:spcPct val="90000"/>
              </a:lnSpc>
            </a:pPr>
            <a:r>
              <a:rPr lang="nl-NL" sz="1800" dirty="0" smtClean="0"/>
              <a:t>Andere aanpassingen</a:t>
            </a:r>
          </a:p>
          <a:p>
            <a:pPr eaLnBrk="1" hangingPunct="1">
              <a:lnSpc>
                <a:spcPct val="90000"/>
              </a:lnSpc>
            </a:pPr>
            <a:r>
              <a:rPr lang="nl-NL" sz="2000" dirty="0" smtClean="0"/>
              <a:t>Vakbondsverlof</a:t>
            </a:r>
          </a:p>
        </p:txBody>
      </p:sp>
      <p:sp>
        <p:nvSpPr>
          <p:cNvPr id="2" name="Rectangle 1"/>
          <p:cNvSpPr/>
          <p:nvPr/>
        </p:nvSpPr>
        <p:spPr>
          <a:xfrm>
            <a:off x="8723581" y="6488668"/>
            <a:ext cx="441146" cy="369332"/>
          </a:xfrm>
          <a:prstGeom prst="rect">
            <a:avLst/>
          </a:prstGeom>
        </p:spPr>
        <p:txBody>
          <a:bodyPr wrap="none">
            <a:spAutoFit/>
          </a:bodyPr>
          <a:lstStyle/>
          <a:p>
            <a:fld id="{12FC3A9B-464A-4F0F-A7B4-6C7F7D27FFF8}" type="slidenum">
              <a:rPr lang="nl-BE"/>
              <a:pPr/>
              <a:t>29</a:t>
            </a:fld>
            <a:endParaRPr lang="nl-BE"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4294967295"/>
          </p:nvPr>
        </p:nvSpPr>
        <p:spPr bwMode="auto">
          <a:xfrm>
            <a:off x="685800" y="6172200"/>
            <a:ext cx="8458200" cy="381000"/>
          </a:xfrm>
          <a:prstGeom prst="rect">
            <a:avLst/>
          </a:prstGeom>
          <a:ln>
            <a:miter lim="800000"/>
            <a:headEnd/>
            <a:tailEnd/>
          </a:ln>
        </p:spPr>
        <p:txBody>
          <a:bodyPr/>
          <a:lstStyle/>
          <a:p>
            <a:pPr algn="r" eaLnBrk="0" hangingPunct="0">
              <a:defRPr/>
            </a:pPr>
            <a:endParaRPr lang="nl-BE" sz="1800">
              <a:latin typeface="+mn-lt"/>
            </a:endParaRPr>
          </a:p>
          <a:p>
            <a:pPr algn="r" eaLnBrk="0" hangingPunct="0">
              <a:defRPr/>
            </a:pPr>
            <a:r>
              <a:rPr lang="nl-BE" sz="1800">
                <a:latin typeface="+mn-lt"/>
              </a:rPr>
              <a:t> </a:t>
            </a:r>
            <a:fld id="{452A3F11-CE04-4EFF-BB31-A195D0CA1FFD}" type="slidenum">
              <a:rPr lang="nl-BE" sz="1800">
                <a:latin typeface="+mn-lt"/>
              </a:rPr>
              <a:pPr algn="r" eaLnBrk="0" hangingPunct="0">
                <a:defRPr/>
              </a:pPr>
              <a:t>3</a:t>
            </a:fld>
            <a:endParaRPr lang="nl-BE" sz="1800">
              <a:latin typeface="+mn-lt"/>
            </a:endParaRPr>
          </a:p>
          <a:p>
            <a:pPr algn="ctr" eaLnBrk="0" hangingPunct="0">
              <a:defRPr/>
            </a:pPr>
            <a:r>
              <a:rPr lang="nl-BE" sz="1800" b="1">
                <a:latin typeface="+mn-lt"/>
              </a:rPr>
              <a:t>					</a:t>
            </a:r>
          </a:p>
        </p:txBody>
      </p:sp>
      <p:sp>
        <p:nvSpPr>
          <p:cNvPr id="623619" name="Rectangle 4"/>
          <p:cNvSpPr>
            <a:spLocks noGrp="1" noChangeArrowheads="1"/>
          </p:cNvSpPr>
          <p:nvPr>
            <p:ph type="title" idx="4294967295"/>
          </p:nvPr>
        </p:nvSpPr>
        <p:spPr>
          <a:xfrm>
            <a:off x="1295400" y="381000"/>
            <a:ext cx="7010400" cy="576263"/>
          </a:xfrm>
          <a:solidFill>
            <a:srgbClr val="FFFF99"/>
          </a:solidFill>
          <a:ln w="57150" cap="flat">
            <a:solidFill>
              <a:schemeClr val="accent2"/>
            </a:solidFill>
          </a:ln>
        </p:spPr>
        <p:txBody>
          <a:bodyPr anchor="t">
            <a:spAutoFit/>
          </a:bodyPr>
          <a:lstStyle/>
          <a:p>
            <a:pPr>
              <a:spcBef>
                <a:spcPct val="50000"/>
              </a:spcBef>
            </a:pPr>
            <a:r>
              <a:rPr lang="en-US" sz="2800" b="1" dirty="0" smtClean="0"/>
              <a:t>1. </a:t>
            </a:r>
            <a:r>
              <a:rPr lang="en-US" sz="2800" b="1" dirty="0" err="1" smtClean="0"/>
              <a:t>Inleiding</a:t>
            </a:r>
            <a:r>
              <a:rPr lang="en-US" sz="2800" b="1" dirty="0" smtClean="0"/>
              <a:t>: </a:t>
            </a:r>
            <a:r>
              <a:rPr lang="nl-BE" sz="2800" b="1" dirty="0" smtClean="0"/>
              <a:t>HRA-R/RSP</a:t>
            </a:r>
            <a:endParaRPr lang="en-US" sz="2800" b="1" dirty="0" smtClean="0"/>
          </a:p>
        </p:txBody>
      </p:sp>
      <p:sp>
        <p:nvSpPr>
          <p:cNvPr id="623620" name="Text Box 10"/>
          <p:cNvSpPr txBox="1">
            <a:spLocks noChangeArrowheads="1"/>
          </p:cNvSpPr>
          <p:nvPr/>
        </p:nvSpPr>
        <p:spPr bwMode="auto">
          <a:xfrm>
            <a:off x="1116013" y="1989138"/>
            <a:ext cx="7380287" cy="3059299"/>
          </a:xfrm>
          <a:prstGeom prst="rect">
            <a:avLst/>
          </a:prstGeom>
          <a:noFill/>
          <a:ln w="9525">
            <a:noFill/>
            <a:miter lim="800000"/>
            <a:headEnd/>
            <a:tailEnd/>
          </a:ln>
        </p:spPr>
        <p:txBody>
          <a:bodyPr>
            <a:spAutoFit/>
          </a:bodyPr>
          <a:lstStyle/>
          <a:p>
            <a:pPr marL="457200" indent="-457200" eaLnBrk="0" hangingPunct="0">
              <a:spcBef>
                <a:spcPct val="20000"/>
              </a:spcBef>
              <a:buFontTx/>
              <a:buChar char="•"/>
            </a:pPr>
            <a:r>
              <a:rPr lang="nl-BE" sz="2400" dirty="0"/>
              <a:t>Verantwoordelijkheid</a:t>
            </a:r>
          </a:p>
          <a:p>
            <a:pPr marL="457200" indent="-457200" eaLnBrk="0" hangingPunct="0">
              <a:spcBef>
                <a:spcPct val="20000"/>
              </a:spcBef>
            </a:pPr>
            <a:r>
              <a:rPr lang="nl-BE" dirty="0"/>
              <a:t>      </a:t>
            </a:r>
            <a:r>
              <a:rPr lang="nl-BE" dirty="0" smtClean="0"/>
              <a:t>	</a:t>
            </a:r>
            <a:r>
              <a:rPr lang="nl-BE" sz="2000" dirty="0" smtClean="0"/>
              <a:t>Opvolgen </a:t>
            </a:r>
            <a:r>
              <a:rPr lang="nl-BE" sz="2000" dirty="0"/>
              <a:t>van de toepassing van het syndicaal statuut (</a:t>
            </a:r>
            <a:r>
              <a:rPr lang="nl-BE" sz="2000" dirty="0" err="1"/>
              <a:t>Mil+burger</a:t>
            </a:r>
            <a:r>
              <a:rPr lang="nl-BE" sz="2000" dirty="0"/>
              <a:t>)</a:t>
            </a:r>
          </a:p>
          <a:p>
            <a:pPr marL="457200" indent="-457200" eaLnBrk="0" hangingPunct="0">
              <a:spcBef>
                <a:spcPct val="20000"/>
              </a:spcBef>
              <a:buFontTx/>
              <a:buChar char="•"/>
            </a:pPr>
            <a:r>
              <a:rPr lang="nl-BE" sz="2400" dirty="0"/>
              <a:t>Taken</a:t>
            </a:r>
          </a:p>
          <a:p>
            <a:pPr marL="914400" lvl="1" indent="-457200" eaLnBrk="0" hangingPunct="0">
              <a:spcBef>
                <a:spcPct val="20000"/>
              </a:spcBef>
              <a:buFontTx/>
              <a:buChar char="-"/>
            </a:pPr>
            <a:r>
              <a:rPr lang="nl-BE" sz="2000" dirty="0"/>
              <a:t>Oplossen problemen (vakorganisaties/eenheden)</a:t>
            </a:r>
          </a:p>
          <a:p>
            <a:pPr marL="914400" lvl="1" indent="-457200" eaLnBrk="0" hangingPunct="0">
              <a:spcBef>
                <a:spcPct val="20000"/>
              </a:spcBef>
              <a:buFontTx/>
              <a:buChar char="-"/>
            </a:pPr>
            <a:r>
              <a:rPr lang="nl-BE" sz="2000" dirty="0"/>
              <a:t>Organiseren van </a:t>
            </a:r>
            <a:r>
              <a:rPr lang="nl-BE" sz="2000" dirty="0" smtClean="0"/>
              <a:t>onderhandelings- en overlegcomités </a:t>
            </a:r>
            <a:endParaRPr lang="nl-BE" sz="2000" dirty="0"/>
          </a:p>
          <a:p>
            <a:pPr marL="914400" lvl="1" indent="-457200" eaLnBrk="0" hangingPunct="0">
              <a:spcBef>
                <a:spcPct val="20000"/>
              </a:spcBef>
              <a:buFontTx/>
              <a:buChar char="-"/>
            </a:pPr>
            <a:r>
              <a:rPr lang="nl-BE" sz="2000" dirty="0"/>
              <a:t>Contactpunt van BOC</a:t>
            </a:r>
          </a:p>
          <a:p>
            <a:pPr marL="914400" lvl="1" indent="-457200" eaLnBrk="0" hangingPunct="0">
              <a:spcBef>
                <a:spcPct val="20000"/>
              </a:spcBef>
              <a:buFontTx/>
              <a:buChar char="-"/>
            </a:pPr>
            <a:r>
              <a:rPr lang="nl-BE" sz="2000" dirty="0"/>
              <a:t>Informeren van autoriteiten</a:t>
            </a:r>
            <a:endParaRPr lang="en-US" sz="2000" dirty="0"/>
          </a:p>
        </p:txBody>
      </p:sp>
    </p:spTree>
    <p:extLst>
      <p:ext uri="{BB962C8B-B14F-4D97-AF65-F5344CB8AC3E}">
        <p14:creationId xmlns:p14="http://schemas.microsoft.com/office/powerpoint/2010/main" val="1801180968"/>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2"/>
          <p:cNvSpPr>
            <a:spLocks noGrp="1" noChangeArrowheads="1"/>
          </p:cNvSpPr>
          <p:nvPr>
            <p:ph type="title"/>
          </p:nvPr>
        </p:nvSpPr>
        <p:spPr/>
        <p:txBody>
          <a:bodyPr/>
          <a:lstStyle/>
          <a:p>
            <a:pPr eaLnBrk="1" hangingPunct="1"/>
            <a:r>
              <a:rPr lang="fr-BE" smtClean="0"/>
              <a:t>Resultaat van overleg</a:t>
            </a:r>
            <a:endParaRPr lang="en-US" smtClean="0"/>
          </a:p>
        </p:txBody>
      </p:sp>
      <p:sp>
        <p:nvSpPr>
          <p:cNvPr id="74754" name="Rectangle 3"/>
          <p:cNvSpPr>
            <a:spLocks noGrp="1" noChangeArrowheads="1"/>
          </p:cNvSpPr>
          <p:nvPr>
            <p:ph type="body" idx="1"/>
          </p:nvPr>
        </p:nvSpPr>
        <p:spPr/>
        <p:txBody>
          <a:bodyPr/>
          <a:lstStyle/>
          <a:p>
            <a:pPr eaLnBrk="1" hangingPunct="1">
              <a:lnSpc>
                <a:spcPct val="90000"/>
              </a:lnSpc>
            </a:pPr>
            <a:r>
              <a:rPr lang="nl-NL" sz="2000" smtClean="0"/>
              <a:t>Met redenen omkleed advies</a:t>
            </a:r>
          </a:p>
          <a:p>
            <a:pPr lvl="1" eaLnBrk="1" hangingPunct="1">
              <a:lnSpc>
                <a:spcPct val="90000"/>
              </a:lnSpc>
            </a:pPr>
            <a:r>
              <a:rPr lang="nl-NL" sz="1800" smtClean="0"/>
              <a:t>Kennen en noteren advies elke deelnemer overleg</a:t>
            </a:r>
          </a:p>
          <a:p>
            <a:pPr lvl="1" eaLnBrk="1" hangingPunct="1">
              <a:lnSpc>
                <a:spcPct val="90000"/>
              </a:lnSpc>
            </a:pPr>
            <a:r>
              <a:rPr lang="nl-NL" sz="1800" smtClean="0"/>
              <a:t>Geen stemming</a:t>
            </a:r>
          </a:p>
          <a:p>
            <a:pPr lvl="1" eaLnBrk="1" hangingPunct="1">
              <a:lnSpc>
                <a:spcPct val="90000"/>
              </a:lnSpc>
            </a:pPr>
            <a:r>
              <a:rPr lang="nl-NL" sz="1800" smtClean="0"/>
              <a:t>Erkenning preventieadviseur</a:t>
            </a:r>
          </a:p>
          <a:p>
            <a:pPr lvl="2" eaLnBrk="1" hangingPunct="1">
              <a:lnSpc>
                <a:spcPct val="90000"/>
              </a:lnSpc>
            </a:pPr>
            <a:r>
              <a:rPr lang="nl-NL" sz="1800" smtClean="0"/>
              <a:t>BOC Mil: unaniem advies</a:t>
            </a:r>
          </a:p>
          <a:p>
            <a:pPr lvl="2" eaLnBrk="1" hangingPunct="1">
              <a:lnSpc>
                <a:spcPct val="90000"/>
              </a:lnSpc>
            </a:pPr>
            <a:r>
              <a:rPr lang="nl-NL" sz="1800" smtClean="0"/>
              <a:t>BOC Civ: unaniem akkoord</a:t>
            </a:r>
          </a:p>
          <a:p>
            <a:pPr eaLnBrk="1" hangingPunct="1">
              <a:lnSpc>
                <a:spcPct val="90000"/>
              </a:lnSpc>
            </a:pPr>
            <a:r>
              <a:rPr lang="nl-NL" sz="2000" smtClean="0"/>
              <a:t>Eindbeslissing</a:t>
            </a:r>
          </a:p>
          <a:p>
            <a:pPr eaLnBrk="1" hangingPunct="1">
              <a:lnSpc>
                <a:spcPct val="90000"/>
              </a:lnSpc>
            </a:pPr>
            <a:r>
              <a:rPr lang="nl-NL" sz="2000" smtClean="0"/>
              <a:t>Afwijkende eindbeslissing</a:t>
            </a:r>
          </a:p>
          <a:p>
            <a:pPr eaLnBrk="1" hangingPunct="1">
              <a:lnSpc>
                <a:spcPct val="90000"/>
              </a:lnSpc>
            </a:pPr>
            <a:endParaRPr lang="nl-NL" sz="2000" smtClean="0"/>
          </a:p>
        </p:txBody>
      </p:sp>
      <p:sp>
        <p:nvSpPr>
          <p:cNvPr id="2" name="Rectangle 1"/>
          <p:cNvSpPr/>
          <p:nvPr/>
        </p:nvSpPr>
        <p:spPr>
          <a:xfrm>
            <a:off x="8698181" y="6488668"/>
            <a:ext cx="441146" cy="369332"/>
          </a:xfrm>
          <a:prstGeom prst="rect">
            <a:avLst/>
          </a:prstGeom>
        </p:spPr>
        <p:txBody>
          <a:bodyPr wrap="none">
            <a:spAutoFit/>
          </a:bodyPr>
          <a:lstStyle/>
          <a:p>
            <a:fld id="{12FC3A9B-464A-4F0F-A7B4-6C7F7D27FFF8}" type="slidenum">
              <a:rPr lang="nl-BE"/>
              <a:pPr/>
              <a:t>30</a:t>
            </a:fld>
            <a:endParaRPr lang="nl-BE"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2"/>
          <p:cNvSpPr>
            <a:spLocks noGrp="1" noChangeArrowheads="1"/>
          </p:cNvSpPr>
          <p:nvPr>
            <p:ph type="title"/>
          </p:nvPr>
        </p:nvSpPr>
        <p:spPr/>
        <p:txBody>
          <a:bodyPr/>
          <a:lstStyle/>
          <a:p>
            <a:pPr eaLnBrk="1" hangingPunct="1"/>
            <a:r>
              <a:rPr lang="fr-BE" smtClean="0"/>
              <a:t>Resultaat van overleg</a:t>
            </a:r>
            <a:endParaRPr lang="en-US" smtClean="0"/>
          </a:p>
        </p:txBody>
      </p:sp>
      <p:sp>
        <p:nvSpPr>
          <p:cNvPr id="74754" name="Rectangle 3"/>
          <p:cNvSpPr>
            <a:spLocks noGrp="1" noChangeArrowheads="1"/>
          </p:cNvSpPr>
          <p:nvPr>
            <p:ph type="body" idx="1"/>
          </p:nvPr>
        </p:nvSpPr>
        <p:spPr/>
        <p:txBody>
          <a:bodyPr/>
          <a:lstStyle/>
          <a:p>
            <a:pPr marL="0" indent="0" eaLnBrk="1" hangingPunct="1">
              <a:lnSpc>
                <a:spcPct val="90000"/>
              </a:lnSpc>
              <a:buNone/>
            </a:pPr>
            <a:r>
              <a:rPr lang="nl-NL" sz="2000" dirty="0" smtClean="0"/>
              <a:t>Met redenen omkleed advies</a:t>
            </a:r>
          </a:p>
          <a:p>
            <a:pPr marL="457200" indent="-457200" eaLnBrk="1" hangingPunct="1">
              <a:lnSpc>
                <a:spcPct val="90000"/>
              </a:lnSpc>
              <a:buFont typeface="+mj-lt"/>
              <a:buAutoNum type="arabicPeriod"/>
            </a:pPr>
            <a:r>
              <a:rPr lang="nl-NL" sz="2000" dirty="0" smtClean="0"/>
              <a:t>Voorbeeld 1</a:t>
            </a:r>
          </a:p>
          <a:p>
            <a:pPr lvl="1"/>
            <a:r>
              <a:rPr lang="nl-NL" sz="1400" dirty="0"/>
              <a:t>De afvaardigingen van de overheid, de ACMP, het VSOA, het ACV Openbare Diensten en de ACOD geven unaniem een gunstig advies om dit agendapunt niet af te sluiten en om tijdens een technische vergadering de andere types van ruimten </a:t>
            </a:r>
            <a:r>
              <a:rPr lang="nl-NL" sz="1400" dirty="0" smtClean="0"/>
              <a:t>analyseren. (</a:t>
            </a:r>
            <a:r>
              <a:rPr lang="nl-BE" sz="1400" dirty="0" smtClean="0"/>
              <a:t>Dit agendapunt wordt terug op de agenda geplaatst, van zodra de overheid nieuwe informatie heeft.)</a:t>
            </a:r>
          </a:p>
          <a:p>
            <a:pPr lvl="1"/>
            <a:r>
              <a:rPr lang="nl-NL" sz="1400" dirty="0" smtClean="0"/>
              <a:t>Het </a:t>
            </a:r>
            <a:r>
              <a:rPr lang="nl-NL" sz="1400" dirty="0"/>
              <a:t>agendapunt wordt niet afgesloten</a:t>
            </a:r>
            <a:r>
              <a:rPr lang="nl-NL" sz="1400" dirty="0" smtClean="0"/>
              <a:t>.</a:t>
            </a:r>
          </a:p>
          <a:p>
            <a:pPr marL="457200" indent="-457200" eaLnBrk="1" hangingPunct="1">
              <a:lnSpc>
                <a:spcPct val="90000"/>
              </a:lnSpc>
              <a:buFont typeface="+mj-lt"/>
              <a:buAutoNum type="arabicPeriod"/>
            </a:pPr>
            <a:r>
              <a:rPr lang="nl-NL" sz="2000" dirty="0"/>
              <a:t>Voorbeeld </a:t>
            </a:r>
            <a:r>
              <a:rPr lang="nl-NL" sz="2000" dirty="0" smtClean="0"/>
              <a:t>2</a:t>
            </a:r>
          </a:p>
          <a:p>
            <a:pPr lvl="1"/>
            <a:r>
              <a:rPr lang="nl-NL" sz="1400" dirty="0"/>
              <a:t>De afvaardigingen van de overheid, de ACMP, het VSOA, het ACV Openbare Diensten en de ACOD geven unaniem een gunstig advies </a:t>
            </a:r>
            <a:r>
              <a:rPr lang="nl-NL" sz="1400" dirty="0" smtClean="0"/>
              <a:t>over </a:t>
            </a:r>
            <a:r>
              <a:rPr lang="nl-NL" sz="1400" dirty="0"/>
              <a:t>het agendapunt </a:t>
            </a:r>
            <a:r>
              <a:rPr lang="nl-NL" sz="1400" dirty="0" smtClean="0"/>
              <a:t>en </a:t>
            </a:r>
            <a:r>
              <a:rPr lang="nl-NL" sz="1400" dirty="0"/>
              <a:t>om dit agendapunt af te sluiten.</a:t>
            </a:r>
            <a:endParaRPr lang="nl-BE" sz="1400" dirty="0"/>
          </a:p>
          <a:p>
            <a:pPr lvl="1"/>
            <a:r>
              <a:rPr lang="nl-NL" sz="1400" dirty="0"/>
              <a:t>Het agendapunt wordt afgesloten.</a:t>
            </a:r>
            <a:endParaRPr lang="nl-BE" sz="1400" dirty="0"/>
          </a:p>
          <a:p>
            <a:pPr marL="457200" indent="-457200" eaLnBrk="1" hangingPunct="1">
              <a:lnSpc>
                <a:spcPct val="90000"/>
              </a:lnSpc>
              <a:buFont typeface="+mj-lt"/>
              <a:buAutoNum type="arabicPeriod"/>
            </a:pPr>
            <a:r>
              <a:rPr lang="nl-NL" sz="2000" dirty="0" smtClean="0"/>
              <a:t>Voorbeeld 3</a:t>
            </a:r>
            <a:endParaRPr lang="nl-NL" sz="2000" dirty="0"/>
          </a:p>
          <a:p>
            <a:pPr lvl="1"/>
            <a:r>
              <a:rPr lang="nl-NL" sz="1400" dirty="0"/>
              <a:t>De afvaardigingen van de overheid, het VSOA, het ACV Openbare Diensten en de ACOD geven een gunstig advies over het agendapunt </a:t>
            </a:r>
            <a:r>
              <a:rPr lang="nl-NL" sz="1400" dirty="0" smtClean="0"/>
              <a:t>en </a:t>
            </a:r>
            <a:r>
              <a:rPr lang="nl-NL" sz="1400" dirty="0"/>
              <a:t>om dit agendapunt af te sluiten.</a:t>
            </a:r>
            <a:endParaRPr lang="nl-BE" sz="1400" dirty="0"/>
          </a:p>
          <a:p>
            <a:pPr lvl="1"/>
            <a:r>
              <a:rPr lang="nl-NL" sz="1400" dirty="0"/>
              <a:t>De afvaardiging van de ACMP geeft een ongunstig advies over het </a:t>
            </a:r>
            <a:r>
              <a:rPr lang="nl-NL" sz="1400" dirty="0" smtClean="0"/>
              <a:t>agendapunt.</a:t>
            </a:r>
            <a:endParaRPr lang="nl-BE" sz="1400" dirty="0"/>
          </a:p>
          <a:p>
            <a:pPr lvl="1"/>
            <a:r>
              <a:rPr lang="nl-NL" sz="1400" dirty="0"/>
              <a:t>Het agendapunt wordt afgesloten</a:t>
            </a:r>
            <a:r>
              <a:rPr lang="nl-NL" sz="1000" dirty="0"/>
              <a:t>.</a:t>
            </a:r>
            <a:endParaRPr lang="nl-BE" sz="1000" dirty="0"/>
          </a:p>
          <a:p>
            <a:pPr lvl="1"/>
            <a:endParaRPr lang="nl-BE" sz="1000" dirty="0"/>
          </a:p>
          <a:p>
            <a:pPr eaLnBrk="1" hangingPunct="1">
              <a:lnSpc>
                <a:spcPct val="90000"/>
              </a:lnSpc>
            </a:pPr>
            <a:endParaRPr lang="nl-NL" sz="2000" dirty="0" smtClean="0"/>
          </a:p>
        </p:txBody>
      </p:sp>
      <p:sp>
        <p:nvSpPr>
          <p:cNvPr id="2" name="Rectangle 1"/>
          <p:cNvSpPr/>
          <p:nvPr/>
        </p:nvSpPr>
        <p:spPr>
          <a:xfrm>
            <a:off x="8698181" y="6488668"/>
            <a:ext cx="441146" cy="369332"/>
          </a:xfrm>
          <a:prstGeom prst="rect">
            <a:avLst/>
          </a:prstGeom>
        </p:spPr>
        <p:txBody>
          <a:bodyPr wrap="none">
            <a:spAutoFit/>
          </a:bodyPr>
          <a:lstStyle/>
          <a:p>
            <a:fld id="{12FC3A9B-464A-4F0F-A7B4-6C7F7D27FFF8}" type="slidenum">
              <a:rPr lang="nl-BE"/>
              <a:pPr/>
              <a:t>31</a:t>
            </a:fld>
            <a:endParaRPr lang="nl-BE" dirty="0"/>
          </a:p>
        </p:txBody>
      </p:sp>
    </p:spTree>
    <p:extLst>
      <p:ext uri="{BB962C8B-B14F-4D97-AF65-F5344CB8AC3E}">
        <p14:creationId xmlns:p14="http://schemas.microsoft.com/office/powerpoint/2010/main" val="106065065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2"/>
          <p:cNvSpPr>
            <a:spLocks noGrp="1" noChangeArrowheads="1"/>
          </p:cNvSpPr>
          <p:nvPr>
            <p:ph type="title"/>
          </p:nvPr>
        </p:nvSpPr>
        <p:spPr/>
        <p:txBody>
          <a:bodyPr/>
          <a:lstStyle/>
          <a:p>
            <a:pPr eaLnBrk="1" hangingPunct="1"/>
            <a:r>
              <a:rPr lang="fr-BE" smtClean="0"/>
              <a:t>Doorverwijzing HOC Welzijn</a:t>
            </a:r>
            <a:endParaRPr lang="en-US" smtClean="0"/>
          </a:p>
        </p:txBody>
      </p:sp>
      <p:sp>
        <p:nvSpPr>
          <p:cNvPr id="75778" name="Rectangle 3"/>
          <p:cNvSpPr>
            <a:spLocks noGrp="1" noChangeArrowheads="1"/>
          </p:cNvSpPr>
          <p:nvPr>
            <p:ph type="body" idx="1"/>
          </p:nvPr>
        </p:nvSpPr>
        <p:spPr/>
        <p:txBody>
          <a:bodyPr/>
          <a:lstStyle/>
          <a:p>
            <a:pPr eaLnBrk="1" hangingPunct="1"/>
            <a:r>
              <a:rPr lang="fr-BE" smtClean="0"/>
              <a:t>BOC overschrijdend</a:t>
            </a:r>
          </a:p>
          <a:p>
            <a:pPr eaLnBrk="1" hangingPunct="1"/>
            <a:endParaRPr lang="en-US" smtClean="0"/>
          </a:p>
        </p:txBody>
      </p:sp>
      <p:sp>
        <p:nvSpPr>
          <p:cNvPr id="2" name="Rectangle 1"/>
          <p:cNvSpPr/>
          <p:nvPr/>
        </p:nvSpPr>
        <p:spPr>
          <a:xfrm>
            <a:off x="8685481" y="6488668"/>
            <a:ext cx="441146" cy="369332"/>
          </a:xfrm>
          <a:prstGeom prst="rect">
            <a:avLst/>
          </a:prstGeom>
        </p:spPr>
        <p:txBody>
          <a:bodyPr wrap="none">
            <a:spAutoFit/>
          </a:bodyPr>
          <a:lstStyle/>
          <a:p>
            <a:fld id="{12FC3A9B-464A-4F0F-A7B4-6C7F7D27FFF8}" type="slidenum">
              <a:rPr lang="nl-BE"/>
              <a:pPr/>
              <a:t>32</a:t>
            </a:fld>
            <a:endParaRPr lang="nl-BE"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2"/>
          <p:cNvSpPr>
            <a:spLocks noGrp="1" noChangeArrowheads="1"/>
          </p:cNvSpPr>
          <p:nvPr>
            <p:ph type="title"/>
          </p:nvPr>
        </p:nvSpPr>
        <p:spPr/>
        <p:txBody>
          <a:bodyPr/>
          <a:lstStyle/>
          <a:p>
            <a:pPr eaLnBrk="1" hangingPunct="1"/>
            <a:r>
              <a:rPr lang="fr-BE" smtClean="0"/>
              <a:t>Werking BOC</a:t>
            </a:r>
            <a:endParaRPr lang="en-US" smtClean="0"/>
          </a:p>
        </p:txBody>
      </p:sp>
      <p:sp>
        <p:nvSpPr>
          <p:cNvPr id="76802" name="Rectangle 3"/>
          <p:cNvSpPr>
            <a:spLocks noGrp="1" noChangeArrowheads="1"/>
          </p:cNvSpPr>
          <p:nvPr>
            <p:ph type="body" idx="1"/>
          </p:nvPr>
        </p:nvSpPr>
        <p:spPr/>
        <p:txBody>
          <a:bodyPr/>
          <a:lstStyle/>
          <a:p>
            <a:pPr eaLnBrk="1" hangingPunct="1"/>
            <a:r>
              <a:rPr lang="nl-NL" sz="1800" dirty="0" smtClean="0"/>
              <a:t>Bijkomend BOC Mil</a:t>
            </a:r>
          </a:p>
          <a:p>
            <a:pPr lvl="1" eaLnBrk="1" hangingPunct="1"/>
            <a:r>
              <a:rPr lang="nl-NL" sz="1600" dirty="0" smtClean="0"/>
              <a:t>Dringende samenroeping</a:t>
            </a:r>
          </a:p>
          <a:p>
            <a:pPr lvl="1" eaLnBrk="1" hangingPunct="1"/>
            <a:r>
              <a:rPr lang="nl-NL" sz="1600" dirty="0" smtClean="0"/>
              <a:t>Op vraag van:</a:t>
            </a:r>
          </a:p>
          <a:p>
            <a:pPr lvl="2" eaLnBrk="1" hangingPunct="1"/>
            <a:r>
              <a:rPr lang="nl-NL" sz="1400" dirty="0" smtClean="0"/>
              <a:t>voorzitter,</a:t>
            </a:r>
          </a:p>
          <a:p>
            <a:pPr lvl="2" eaLnBrk="1" hangingPunct="1"/>
            <a:r>
              <a:rPr lang="nl-NL" sz="1400" dirty="0" smtClean="0"/>
              <a:t>lid afvaardiging overheid </a:t>
            </a:r>
          </a:p>
          <a:p>
            <a:pPr lvl="2" eaLnBrk="1" hangingPunct="1"/>
            <a:r>
              <a:rPr lang="nl-NL" sz="1400" dirty="0" smtClean="0"/>
              <a:t>lid afvaardiging representatieve vakorganisatie</a:t>
            </a:r>
          </a:p>
          <a:p>
            <a:pPr lvl="1" eaLnBrk="1" hangingPunct="1"/>
            <a:r>
              <a:rPr lang="nl-NL" sz="1600" dirty="0" smtClean="0"/>
              <a:t>Tussentijds overleg</a:t>
            </a:r>
          </a:p>
          <a:p>
            <a:pPr lvl="1" eaLnBrk="1" hangingPunct="1"/>
            <a:r>
              <a:rPr lang="nl-NL" sz="1600" dirty="0" smtClean="0"/>
              <a:t>Behalve indien de voorzitter dit punt niet dringend acht </a:t>
            </a:r>
            <a:br>
              <a:rPr lang="nl-NL" sz="1600" dirty="0" smtClean="0"/>
            </a:br>
            <a:r>
              <a:rPr lang="nl-NL" sz="1600" dirty="0" smtClean="0">
                <a:sym typeface="Wingdings" pitchFamily="2" charset="2"/>
              </a:rPr>
              <a:t> Motiveren</a:t>
            </a:r>
            <a:r>
              <a:rPr lang="nl-NL" sz="1600" dirty="0" smtClean="0"/>
              <a:t> beslissing aan de verzoeker</a:t>
            </a:r>
          </a:p>
          <a:p>
            <a:pPr eaLnBrk="1" hangingPunct="1"/>
            <a:r>
              <a:rPr lang="nl-NL" sz="1800" dirty="0" smtClean="0"/>
              <a:t>Bijkomend BOC </a:t>
            </a:r>
            <a:r>
              <a:rPr lang="nl-NL" sz="1800" dirty="0" err="1" smtClean="0"/>
              <a:t>Civ</a:t>
            </a:r>
            <a:endParaRPr lang="nl-NL" sz="1800" dirty="0" smtClean="0"/>
          </a:p>
          <a:p>
            <a:pPr lvl="1" eaLnBrk="1" hangingPunct="1"/>
            <a:r>
              <a:rPr lang="nl-NL" sz="1600" dirty="0" smtClean="0"/>
              <a:t>Op vraag van vakorganisatie</a:t>
            </a:r>
          </a:p>
          <a:p>
            <a:pPr lvl="1" eaLnBrk="1" hangingPunct="1"/>
            <a:r>
              <a:rPr lang="nl-NL" sz="1600" dirty="0" smtClean="0"/>
              <a:t>Schriftelijk vraag</a:t>
            </a:r>
          </a:p>
          <a:p>
            <a:pPr lvl="1" eaLnBrk="1" hangingPunct="1"/>
            <a:r>
              <a:rPr lang="nl-NL" sz="1600" dirty="0" smtClean="0"/>
              <a:t>Uiterlijk zestig dagen na ontvangst vraag bijeenroepen of om dwingende redenen weigeren. In dat geval moet hij binnen de vijftien dagen na het verzenden van de aanvraag de redenen van zijn weigering ter kennis brengen van het comité en van de betrokken vakorganisatie.</a:t>
            </a:r>
          </a:p>
          <a:p>
            <a:pPr eaLnBrk="1" hangingPunct="1"/>
            <a:endParaRPr lang="nl-NL" sz="1800" dirty="0" smtClean="0"/>
          </a:p>
        </p:txBody>
      </p:sp>
      <p:sp>
        <p:nvSpPr>
          <p:cNvPr id="2" name="Rectangle 1"/>
          <p:cNvSpPr/>
          <p:nvPr/>
        </p:nvSpPr>
        <p:spPr>
          <a:xfrm>
            <a:off x="8698181" y="6488668"/>
            <a:ext cx="441146" cy="369332"/>
          </a:xfrm>
          <a:prstGeom prst="rect">
            <a:avLst/>
          </a:prstGeom>
        </p:spPr>
        <p:txBody>
          <a:bodyPr wrap="none">
            <a:spAutoFit/>
          </a:bodyPr>
          <a:lstStyle/>
          <a:p>
            <a:fld id="{12FC3A9B-464A-4F0F-A7B4-6C7F7D27FFF8}" type="slidenum">
              <a:rPr lang="nl-BE"/>
              <a:pPr/>
              <a:t>33</a:t>
            </a:fld>
            <a:endParaRPr lang="nl-BE"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2"/>
          <p:cNvSpPr>
            <a:spLocks noGrp="1" noChangeArrowheads="1"/>
          </p:cNvSpPr>
          <p:nvPr>
            <p:ph type="title" idx="4294967295"/>
          </p:nvPr>
        </p:nvSpPr>
        <p:spPr/>
        <p:txBody>
          <a:bodyPr lIns="91440" tIns="45720" rIns="91440" bIns="45720"/>
          <a:lstStyle/>
          <a:p>
            <a:pPr eaLnBrk="1" hangingPunct="1"/>
            <a:endParaRPr lang="en-US" smtClean="0"/>
          </a:p>
        </p:txBody>
      </p:sp>
      <p:pic>
        <p:nvPicPr>
          <p:cNvPr id="706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762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Oval 2"/>
          <p:cNvSpPr/>
          <p:nvPr/>
        </p:nvSpPr>
        <p:spPr>
          <a:xfrm>
            <a:off x="1619672" y="1412776"/>
            <a:ext cx="432048" cy="576064"/>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CD391BDE-201B-48F2-9BC2-44EA541F7779}" type="slidenum">
              <a:rPr lang="en-US" smtClean="0"/>
              <a:pPr>
                <a:defRPr/>
              </a:pPr>
              <a:t>35</a:t>
            </a:fld>
            <a:endParaRPr lang="en-US"/>
          </a:p>
        </p:txBody>
      </p:sp>
      <p:pic>
        <p:nvPicPr>
          <p:cNvPr id="716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762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Oval 2"/>
          <p:cNvSpPr/>
          <p:nvPr/>
        </p:nvSpPr>
        <p:spPr>
          <a:xfrm>
            <a:off x="3779912" y="4293096"/>
            <a:ext cx="1728192" cy="18002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7168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8064" y="4883656"/>
            <a:ext cx="1485900"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Oval 3"/>
          <p:cNvSpPr/>
          <p:nvPr/>
        </p:nvSpPr>
        <p:spPr>
          <a:xfrm>
            <a:off x="4932040" y="6093296"/>
            <a:ext cx="1485900" cy="504056"/>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Tree>
    <p:extLst>
      <p:ext uri="{BB962C8B-B14F-4D97-AF65-F5344CB8AC3E}">
        <p14:creationId xmlns:p14="http://schemas.microsoft.com/office/powerpoint/2010/main" val="79364032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2"/>
          <p:cNvSpPr>
            <a:spLocks noGrp="1" noChangeArrowheads="1"/>
          </p:cNvSpPr>
          <p:nvPr>
            <p:ph type="title" idx="4294967295"/>
          </p:nvPr>
        </p:nvSpPr>
        <p:spPr/>
        <p:txBody>
          <a:bodyPr lIns="91440" tIns="45720" rIns="91440" bIns="45720"/>
          <a:lstStyle/>
          <a:p>
            <a:pPr eaLnBrk="1" hangingPunct="1"/>
            <a:endParaRPr lang="en-US" smtClean="0"/>
          </a:p>
        </p:txBody>
      </p:sp>
      <p:pic>
        <p:nvPicPr>
          <p:cNvPr id="7270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381000"/>
            <a:ext cx="12192000" cy="762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Oval 2"/>
          <p:cNvSpPr/>
          <p:nvPr/>
        </p:nvSpPr>
        <p:spPr>
          <a:xfrm>
            <a:off x="6660232" y="1700808"/>
            <a:ext cx="3168352" cy="5538192"/>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Text Box 2"/>
          <p:cNvSpPr txBox="1">
            <a:spLocks noChangeArrowheads="1"/>
          </p:cNvSpPr>
          <p:nvPr/>
        </p:nvSpPr>
        <p:spPr bwMode="auto">
          <a:xfrm>
            <a:off x="1547813" y="468313"/>
            <a:ext cx="6480175" cy="557212"/>
          </a:xfrm>
          <a:prstGeom prst="rect">
            <a:avLst/>
          </a:prstGeom>
          <a:solidFill>
            <a:srgbClr val="FFFF99"/>
          </a:solidFill>
          <a:ln w="38100" cmpd="dbl">
            <a:solidFill>
              <a:srgbClr val="003399"/>
            </a:solidFill>
            <a:miter lim="800000"/>
            <a:headEnd/>
            <a:tailEnd/>
          </a:ln>
        </p:spPr>
        <p:txBody>
          <a:bodyPr>
            <a:spAutoFit/>
          </a:bodyPr>
          <a:lstStyle/>
          <a:p>
            <a:pPr algn="ctr" eaLnBrk="0" hangingPunct="0">
              <a:spcBef>
                <a:spcPct val="50000"/>
              </a:spcBef>
            </a:pPr>
            <a:r>
              <a:rPr lang="nl-NL" sz="2800" b="1">
                <a:solidFill>
                  <a:srgbClr val="003399"/>
                </a:solidFill>
                <a:latin typeface="Arial Unicode MS" pitchFamily="34" charset="-128"/>
              </a:rPr>
              <a:t>Bijkomend</a:t>
            </a:r>
          </a:p>
        </p:txBody>
      </p:sp>
      <p:sp>
        <p:nvSpPr>
          <p:cNvPr id="94210" name="AutoShape 3"/>
          <p:cNvSpPr>
            <a:spLocks noChangeArrowheads="1"/>
          </p:cNvSpPr>
          <p:nvPr/>
        </p:nvSpPr>
        <p:spPr bwMode="auto">
          <a:xfrm>
            <a:off x="1476375" y="3213100"/>
            <a:ext cx="976313" cy="485775"/>
          </a:xfrm>
          <a:prstGeom prst="rightArrow">
            <a:avLst>
              <a:gd name="adj1" fmla="val 50000"/>
              <a:gd name="adj2" fmla="val 50245"/>
            </a:avLst>
          </a:prstGeom>
          <a:noFill/>
          <a:ln w="9525" algn="ctr">
            <a:noFill/>
            <a:miter lim="800000"/>
            <a:headEnd/>
            <a:tailEnd/>
          </a:ln>
        </p:spPr>
        <p:txBody>
          <a:bodyPr wrap="none" anchor="ctr"/>
          <a:lstStyle/>
          <a:p>
            <a:endParaRPr lang="en-US" sz="2400"/>
          </a:p>
        </p:txBody>
      </p:sp>
      <p:sp>
        <p:nvSpPr>
          <p:cNvPr id="94211" name="Text Box 4"/>
          <p:cNvSpPr txBox="1">
            <a:spLocks noChangeArrowheads="1"/>
          </p:cNvSpPr>
          <p:nvPr/>
        </p:nvSpPr>
        <p:spPr bwMode="auto">
          <a:xfrm>
            <a:off x="2254250" y="5554663"/>
            <a:ext cx="5467350" cy="336550"/>
          </a:xfrm>
          <a:prstGeom prst="rect">
            <a:avLst/>
          </a:prstGeom>
          <a:noFill/>
          <a:ln w="9525" algn="ctr">
            <a:noFill/>
            <a:miter lim="800000"/>
            <a:headEnd/>
            <a:tailEnd/>
          </a:ln>
        </p:spPr>
        <p:txBody>
          <a:bodyPr>
            <a:spAutoFit/>
          </a:bodyPr>
          <a:lstStyle/>
          <a:p>
            <a:pPr marL="609600" indent="-609600">
              <a:spcBef>
                <a:spcPct val="20000"/>
              </a:spcBef>
            </a:pPr>
            <a:endParaRPr lang="en-US" sz="1600">
              <a:latin typeface="Times New Roman" pitchFamily="18" charset="0"/>
            </a:endParaRPr>
          </a:p>
        </p:txBody>
      </p:sp>
      <p:sp>
        <p:nvSpPr>
          <p:cNvPr id="94212" name="Text Box 5"/>
          <p:cNvSpPr txBox="1">
            <a:spLocks noChangeArrowheads="1"/>
          </p:cNvSpPr>
          <p:nvPr/>
        </p:nvSpPr>
        <p:spPr bwMode="auto">
          <a:xfrm>
            <a:off x="773113" y="1792288"/>
            <a:ext cx="7543800" cy="1187450"/>
          </a:xfrm>
          <a:prstGeom prst="rect">
            <a:avLst/>
          </a:prstGeom>
          <a:noFill/>
          <a:ln w="9525">
            <a:noFill/>
            <a:miter lim="800000"/>
            <a:headEnd/>
            <a:tailEnd/>
          </a:ln>
        </p:spPr>
        <p:txBody>
          <a:bodyPr wrap="none">
            <a:spAutoFit/>
          </a:bodyPr>
          <a:lstStyle/>
          <a:p>
            <a:r>
              <a:rPr lang="nl-BE" sz="2400"/>
              <a:t>Website: nog aangepaste keuze BOC</a:t>
            </a:r>
          </a:p>
          <a:p>
            <a:r>
              <a:rPr lang="nl-BE" sz="2400"/>
              <a:t>DOCCOM BOC</a:t>
            </a:r>
          </a:p>
          <a:p>
            <a:r>
              <a:rPr lang="nl-BE" sz="2400"/>
              <a:t>Wisselwerking/relatie doccom – intranetsite sharepoint</a:t>
            </a:r>
            <a:endParaRPr lang="en-US" sz="240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AutoShape 3"/>
          <p:cNvSpPr>
            <a:spLocks noChangeAspect="1" noChangeArrowheads="1" noTextEdit="1"/>
          </p:cNvSpPr>
          <p:nvPr/>
        </p:nvSpPr>
        <p:spPr bwMode="auto">
          <a:xfrm>
            <a:off x="2484438" y="2205038"/>
            <a:ext cx="5235575" cy="3927475"/>
          </a:xfrm>
          <a:prstGeom prst="rect">
            <a:avLst/>
          </a:prstGeom>
          <a:noFill/>
          <a:ln w="9525">
            <a:noFill/>
            <a:miter lim="800000"/>
            <a:headEnd/>
            <a:tailEnd/>
          </a:ln>
        </p:spPr>
        <p:txBody>
          <a:bodyPr/>
          <a:lstStyle/>
          <a:p>
            <a:endParaRPr lang="en-US"/>
          </a:p>
        </p:txBody>
      </p:sp>
      <p:sp>
        <p:nvSpPr>
          <p:cNvPr id="96258" name="AutoShape 3"/>
          <p:cNvSpPr>
            <a:spLocks noChangeAspect="1" noChangeArrowheads="1" noTextEdit="1"/>
          </p:cNvSpPr>
          <p:nvPr/>
        </p:nvSpPr>
        <p:spPr bwMode="auto">
          <a:xfrm>
            <a:off x="6011863" y="908050"/>
            <a:ext cx="1622425" cy="3933825"/>
          </a:xfrm>
          <a:prstGeom prst="rect">
            <a:avLst/>
          </a:prstGeom>
          <a:noFill/>
          <a:ln w="9525">
            <a:noFill/>
            <a:miter lim="800000"/>
            <a:headEnd/>
            <a:tailEnd/>
          </a:ln>
        </p:spPr>
        <p:txBody>
          <a:bodyPr/>
          <a:lstStyle/>
          <a:p>
            <a:endParaRPr lang="en-US"/>
          </a:p>
        </p:txBody>
      </p:sp>
      <p:pic>
        <p:nvPicPr>
          <p:cNvPr id="96259" name="Picture 4" descr="vragen1"/>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ransition spd="med">
    <p:strips dir="rd"/>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ooter Placeholder 1"/>
          <p:cNvSpPr txBox="1">
            <a:spLocks noGrp="1"/>
          </p:cNvSpPr>
          <p:nvPr/>
        </p:nvSpPr>
        <p:spPr bwMode="auto">
          <a:xfrm>
            <a:off x="685800" y="6172200"/>
            <a:ext cx="8458200" cy="381000"/>
          </a:xfrm>
          <a:prstGeom prst="rect">
            <a:avLst/>
          </a:prstGeom>
          <a:noFill/>
          <a:ln>
            <a:miter lim="800000"/>
            <a:headEnd/>
            <a:tailEnd/>
          </a:ln>
        </p:spPr>
        <p:txBody>
          <a:bodyPr/>
          <a:lstStyle/>
          <a:p>
            <a:pPr algn="r" eaLnBrk="0" hangingPunct="0">
              <a:defRPr/>
            </a:pPr>
            <a:endParaRPr lang="nl-BE">
              <a:latin typeface="+mn-lt"/>
            </a:endParaRPr>
          </a:p>
          <a:p>
            <a:pPr algn="r" eaLnBrk="0" hangingPunct="0">
              <a:defRPr/>
            </a:pPr>
            <a:r>
              <a:rPr lang="nl-BE">
                <a:latin typeface="+mn-lt"/>
              </a:rPr>
              <a:t> </a:t>
            </a:r>
            <a:fld id="{CA06F1C8-A936-44CD-A5CD-8E89E888E259}" type="slidenum">
              <a:rPr lang="nl-BE">
                <a:latin typeface="+mn-lt"/>
              </a:rPr>
              <a:pPr algn="r" eaLnBrk="0" hangingPunct="0">
                <a:defRPr/>
              </a:pPr>
              <a:t>39</a:t>
            </a:fld>
            <a:endParaRPr lang="nl-BE">
              <a:latin typeface="+mn-lt"/>
            </a:endParaRPr>
          </a:p>
          <a:p>
            <a:pPr algn="ctr" eaLnBrk="0" hangingPunct="0">
              <a:defRPr/>
            </a:pPr>
            <a:r>
              <a:rPr lang="nl-BE" b="1">
                <a:latin typeface="+mn-lt"/>
              </a:rPr>
              <a:t>					</a:t>
            </a:r>
          </a:p>
        </p:txBody>
      </p:sp>
      <p:sp>
        <p:nvSpPr>
          <p:cNvPr id="69649" name="Rectangle 2"/>
          <p:cNvSpPr>
            <a:spLocks noChangeArrowheads="1"/>
          </p:cNvSpPr>
          <p:nvPr/>
        </p:nvSpPr>
        <p:spPr bwMode="auto">
          <a:xfrm>
            <a:off x="2627313" y="5013325"/>
            <a:ext cx="3311525" cy="396875"/>
          </a:xfrm>
          <a:prstGeom prst="rect">
            <a:avLst/>
          </a:prstGeom>
          <a:noFill/>
          <a:ln w="12700">
            <a:solidFill>
              <a:schemeClr val="tx1"/>
            </a:solidFill>
            <a:miter lim="800000"/>
            <a:headEnd/>
            <a:tailEnd/>
          </a:ln>
        </p:spPr>
        <p:txBody>
          <a:bodyPr lIns="79375" tIns="39688" rIns="79375" bIns="39688">
            <a:spAutoFit/>
          </a:bodyPr>
          <a:lstStyle/>
          <a:p>
            <a:pPr algn="ctr" defTabSz="785813" eaLnBrk="0" hangingPunct="0">
              <a:buSzPct val="120000"/>
              <a:buFont typeface="Wingdings" pitchFamily="2" charset="2"/>
              <a:buNone/>
            </a:pPr>
            <a:r>
              <a:rPr lang="nl-BE" sz="2000" b="1">
                <a:solidFill>
                  <a:schemeClr val="accent2"/>
                </a:solidFill>
              </a:rPr>
              <a:t>VSOA – SLFP</a:t>
            </a:r>
            <a:endParaRPr lang="nl-BE"/>
          </a:p>
        </p:txBody>
      </p:sp>
      <p:grpSp>
        <p:nvGrpSpPr>
          <p:cNvPr id="69650" name="Group 3"/>
          <p:cNvGrpSpPr>
            <a:grpSpLocks/>
          </p:cNvGrpSpPr>
          <p:nvPr/>
        </p:nvGrpSpPr>
        <p:grpSpPr bwMode="auto">
          <a:xfrm>
            <a:off x="7531100" y="188913"/>
            <a:ext cx="1041400" cy="936625"/>
            <a:chOff x="888" y="256"/>
            <a:chExt cx="3984" cy="3808"/>
          </a:xfrm>
        </p:grpSpPr>
        <p:sp>
          <p:nvSpPr>
            <p:cNvPr id="69663" name="Oval 4"/>
            <p:cNvSpPr>
              <a:spLocks noChangeArrowheads="1"/>
            </p:cNvSpPr>
            <p:nvPr/>
          </p:nvSpPr>
          <p:spPr bwMode="auto">
            <a:xfrm>
              <a:off x="1008" y="384"/>
              <a:ext cx="3744" cy="3552"/>
            </a:xfrm>
            <a:prstGeom prst="ellipse">
              <a:avLst/>
            </a:prstGeom>
            <a:solidFill>
              <a:srgbClr val="FFFFFF"/>
            </a:solidFill>
            <a:ln w="22225">
              <a:noFill/>
              <a:round/>
              <a:headEnd/>
              <a:tailEnd/>
            </a:ln>
          </p:spPr>
          <p:txBody>
            <a:bodyPr wrap="none" anchor="ctr"/>
            <a:lstStyle/>
            <a:p>
              <a:pPr algn="ctr" eaLnBrk="0" hangingPunct="0">
                <a:spcBef>
                  <a:spcPct val="20000"/>
                </a:spcBef>
                <a:buFontTx/>
                <a:buChar char="•"/>
              </a:pPr>
              <a:endParaRPr lang="en-US" sz="2400"/>
            </a:p>
          </p:txBody>
        </p:sp>
        <p:pic>
          <p:nvPicPr>
            <p:cNvPr id="69664" name="Picture 5" descr="CGPM2"/>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888" y="256"/>
              <a:ext cx="3984" cy="3808"/>
            </a:xfrm>
            <a:prstGeom prst="rect">
              <a:avLst/>
            </a:prstGeom>
            <a:noFill/>
            <a:ln w="9525">
              <a:noFill/>
              <a:miter lim="800000"/>
              <a:headEnd/>
              <a:tailEnd/>
            </a:ln>
          </p:spPr>
        </p:pic>
      </p:grpSp>
      <p:sp>
        <p:nvSpPr>
          <p:cNvPr id="69651" name="Rectangle 9"/>
          <p:cNvSpPr>
            <a:spLocks noChangeArrowheads="1"/>
          </p:cNvSpPr>
          <p:nvPr/>
        </p:nvSpPr>
        <p:spPr bwMode="auto">
          <a:xfrm>
            <a:off x="1979613" y="2636838"/>
            <a:ext cx="4908550" cy="628650"/>
          </a:xfrm>
          <a:prstGeom prst="rect">
            <a:avLst/>
          </a:prstGeom>
          <a:noFill/>
          <a:ln w="12700">
            <a:noFill/>
            <a:miter lim="800000"/>
            <a:headEnd/>
            <a:tailEnd/>
          </a:ln>
        </p:spPr>
        <p:txBody>
          <a:bodyPr wrap="none" lIns="79375" tIns="39688" rIns="79375" bIns="39688">
            <a:spAutoFit/>
          </a:bodyPr>
          <a:lstStyle/>
          <a:p>
            <a:pPr defTabSz="785813" eaLnBrk="0" hangingPunct="0">
              <a:buSzPct val="120000"/>
              <a:buFont typeface="Wingdings" pitchFamily="2" charset="2"/>
              <a:buNone/>
            </a:pPr>
            <a:r>
              <a:rPr lang="nl-BE">
                <a:solidFill>
                  <a:srgbClr val="FF3300"/>
                </a:solidFill>
              </a:rPr>
              <a:t>Algemene Centrale van de Openbare Diensten</a:t>
            </a:r>
          </a:p>
          <a:p>
            <a:pPr defTabSz="785813" eaLnBrk="0" hangingPunct="0">
              <a:buSzPct val="120000"/>
              <a:buFont typeface="Wingdings" pitchFamily="2" charset="2"/>
              <a:buNone/>
            </a:pPr>
            <a:r>
              <a:rPr lang="fr-BE">
                <a:solidFill>
                  <a:srgbClr val="FF3300"/>
                </a:solidFill>
              </a:rPr>
              <a:t>Centrale générale des Services publics</a:t>
            </a:r>
            <a:endParaRPr lang="nl-BE">
              <a:solidFill>
                <a:srgbClr val="FF3300"/>
              </a:solidFill>
            </a:endParaRPr>
          </a:p>
        </p:txBody>
      </p:sp>
      <p:sp>
        <p:nvSpPr>
          <p:cNvPr id="69652" name="Rectangle 10"/>
          <p:cNvSpPr>
            <a:spLocks noChangeArrowheads="1"/>
          </p:cNvSpPr>
          <p:nvPr/>
        </p:nvSpPr>
        <p:spPr bwMode="auto">
          <a:xfrm>
            <a:off x="468313" y="3573463"/>
            <a:ext cx="8135937" cy="396875"/>
          </a:xfrm>
          <a:prstGeom prst="rect">
            <a:avLst/>
          </a:prstGeom>
          <a:noFill/>
          <a:ln w="12700">
            <a:solidFill>
              <a:schemeClr val="tx1"/>
            </a:solidFill>
            <a:miter lim="800000"/>
            <a:headEnd/>
            <a:tailEnd/>
          </a:ln>
        </p:spPr>
        <p:txBody>
          <a:bodyPr lIns="79375" tIns="39688" rIns="79375" bIns="39688">
            <a:spAutoFit/>
          </a:bodyPr>
          <a:lstStyle/>
          <a:p>
            <a:pPr algn="ctr" defTabSz="785813" eaLnBrk="0" hangingPunct="0">
              <a:buSzPct val="120000"/>
              <a:buFont typeface="Wingdings" pitchFamily="2" charset="2"/>
              <a:buNone/>
              <a:tabLst>
                <a:tab pos="1262063" algn="l"/>
              </a:tabLst>
            </a:pPr>
            <a:r>
              <a:rPr lang="nl-BE" b="1"/>
              <a:t> </a:t>
            </a:r>
            <a:r>
              <a:rPr lang="nl-BE" sz="2000" b="1">
                <a:solidFill>
                  <a:schemeClr val="accent1"/>
                </a:solidFill>
              </a:rPr>
              <a:t>ACV Openbare Diensten – CSC Services publics</a:t>
            </a:r>
            <a:endParaRPr lang="nl-BE">
              <a:solidFill>
                <a:schemeClr val="accent1"/>
              </a:solidFill>
            </a:endParaRPr>
          </a:p>
        </p:txBody>
      </p:sp>
      <p:sp>
        <p:nvSpPr>
          <p:cNvPr id="69653" name="Rectangle 11"/>
          <p:cNvSpPr>
            <a:spLocks noChangeArrowheads="1"/>
          </p:cNvSpPr>
          <p:nvPr/>
        </p:nvSpPr>
        <p:spPr bwMode="auto">
          <a:xfrm>
            <a:off x="2627313" y="260350"/>
            <a:ext cx="2952750" cy="396875"/>
          </a:xfrm>
          <a:prstGeom prst="rect">
            <a:avLst/>
          </a:prstGeom>
          <a:noFill/>
          <a:ln w="12700">
            <a:solidFill>
              <a:schemeClr val="tx1"/>
            </a:solidFill>
            <a:miter lim="800000"/>
            <a:headEnd/>
            <a:tailEnd/>
          </a:ln>
        </p:spPr>
        <p:txBody>
          <a:bodyPr lIns="79375" tIns="39688" rIns="79375" bIns="39688">
            <a:spAutoFit/>
          </a:bodyPr>
          <a:lstStyle/>
          <a:p>
            <a:pPr algn="ctr" defTabSz="785813" eaLnBrk="0" hangingPunct="0">
              <a:buSzPct val="120000"/>
              <a:buFont typeface="Wingdings" pitchFamily="2" charset="2"/>
              <a:buNone/>
            </a:pPr>
            <a:r>
              <a:rPr lang="nl-BE" sz="2000" b="1"/>
              <a:t>ACMP-CGPM</a:t>
            </a:r>
            <a:endParaRPr lang="nl-BE"/>
          </a:p>
        </p:txBody>
      </p:sp>
      <p:pic>
        <p:nvPicPr>
          <p:cNvPr id="69654" name="Picture 12" descr="logo_openbare_diensten"/>
          <p:cNvPicPr>
            <a:picLocks noChangeAspect="1" noChangeArrowheads="1"/>
          </p:cNvPicPr>
          <p:nvPr/>
        </p:nvPicPr>
        <p:blipFill>
          <a:blip r:embed="rId5"/>
          <a:srcRect/>
          <a:stretch>
            <a:fillRect/>
          </a:stretch>
        </p:blipFill>
        <p:spPr bwMode="auto">
          <a:xfrm>
            <a:off x="288925" y="4221163"/>
            <a:ext cx="1187450" cy="649287"/>
          </a:xfrm>
          <a:prstGeom prst="rect">
            <a:avLst/>
          </a:prstGeom>
          <a:noFill/>
          <a:ln w="9525">
            <a:noFill/>
            <a:miter lim="800000"/>
            <a:headEnd/>
            <a:tailEnd/>
          </a:ln>
        </p:spPr>
      </p:pic>
      <p:sp>
        <p:nvSpPr>
          <p:cNvPr id="69655" name="Rectangle 14"/>
          <p:cNvSpPr>
            <a:spLocks noChangeArrowheads="1"/>
          </p:cNvSpPr>
          <p:nvPr/>
        </p:nvSpPr>
        <p:spPr bwMode="auto">
          <a:xfrm>
            <a:off x="2051050" y="692150"/>
            <a:ext cx="4968875" cy="719138"/>
          </a:xfrm>
          <a:prstGeom prst="rect">
            <a:avLst/>
          </a:prstGeom>
          <a:noFill/>
          <a:ln w="12700">
            <a:noFill/>
            <a:miter lim="800000"/>
            <a:headEnd/>
            <a:tailEnd/>
          </a:ln>
        </p:spPr>
        <p:txBody>
          <a:bodyPr lIns="79375" tIns="39688" rIns="79375" bIns="39688">
            <a:spAutoFit/>
          </a:bodyPr>
          <a:lstStyle/>
          <a:p>
            <a:pPr marL="1611313" indent="-1611313" defTabSz="785813" eaLnBrk="0" hangingPunct="0">
              <a:buSzPct val="120000"/>
              <a:buFont typeface="Wingdings" pitchFamily="2" charset="2"/>
              <a:buNone/>
            </a:pPr>
            <a:r>
              <a:rPr lang="nl-BE">
                <a:solidFill>
                  <a:schemeClr val="tx2"/>
                </a:solidFill>
              </a:rPr>
              <a:t>Algemene Centrale van het Militair Personeel</a:t>
            </a:r>
            <a:r>
              <a:rPr lang="fr-BE" sz="2400"/>
              <a:t> </a:t>
            </a:r>
          </a:p>
          <a:p>
            <a:pPr marL="1611313" indent="-1611313" defTabSz="785813" eaLnBrk="0" hangingPunct="0">
              <a:buSzPct val="120000"/>
              <a:buFont typeface="Wingdings" pitchFamily="2" charset="2"/>
              <a:buNone/>
            </a:pPr>
            <a:r>
              <a:rPr lang="fr-BE">
                <a:solidFill>
                  <a:schemeClr val="tx2"/>
                </a:solidFill>
              </a:rPr>
              <a:t>    Centrale générale du Personnel militaire</a:t>
            </a:r>
          </a:p>
        </p:txBody>
      </p:sp>
      <p:sp>
        <p:nvSpPr>
          <p:cNvPr id="69656" name="Rectangle 15"/>
          <p:cNvSpPr>
            <a:spLocks noChangeArrowheads="1"/>
          </p:cNvSpPr>
          <p:nvPr/>
        </p:nvSpPr>
        <p:spPr bwMode="auto">
          <a:xfrm>
            <a:off x="1662113" y="4149725"/>
            <a:ext cx="6005512" cy="628650"/>
          </a:xfrm>
          <a:prstGeom prst="rect">
            <a:avLst/>
          </a:prstGeom>
          <a:noFill/>
          <a:ln w="12700">
            <a:noFill/>
            <a:miter lim="800000"/>
            <a:headEnd/>
            <a:tailEnd/>
          </a:ln>
        </p:spPr>
        <p:txBody>
          <a:bodyPr lIns="79375" tIns="39688" rIns="79375" bIns="39688">
            <a:spAutoFit/>
          </a:bodyPr>
          <a:lstStyle/>
          <a:p>
            <a:pPr marL="1800225" indent="-1800225" defTabSz="785813" eaLnBrk="0" hangingPunct="0">
              <a:buSzPct val="120000"/>
              <a:buFont typeface="Wingdings" pitchFamily="2" charset="2"/>
              <a:buNone/>
            </a:pPr>
            <a:r>
              <a:rPr lang="nl-BE">
                <a:solidFill>
                  <a:schemeClr val="accent1"/>
                </a:solidFill>
              </a:rPr>
              <a:t>Algemeen Christelijk Vakverbond Openbare Diensten</a:t>
            </a:r>
            <a:endParaRPr lang="nl-BE" sz="2400">
              <a:solidFill>
                <a:schemeClr val="accent1"/>
              </a:solidFill>
            </a:endParaRPr>
          </a:p>
          <a:p>
            <a:pPr marL="1800225" indent="-1800225" defTabSz="785813" eaLnBrk="0" hangingPunct="0">
              <a:buSzPct val="120000"/>
              <a:buFont typeface="Wingdings" pitchFamily="2" charset="2"/>
              <a:buNone/>
            </a:pPr>
            <a:r>
              <a:rPr lang="fr-BE">
                <a:solidFill>
                  <a:schemeClr val="accent1"/>
                </a:solidFill>
              </a:rPr>
              <a:t>Confédération des Syndicats chrétiens Services publics </a:t>
            </a:r>
          </a:p>
        </p:txBody>
      </p:sp>
      <p:sp>
        <p:nvSpPr>
          <p:cNvPr id="69657" name="Rectangle 16"/>
          <p:cNvSpPr>
            <a:spLocks noChangeArrowheads="1"/>
          </p:cNvSpPr>
          <p:nvPr/>
        </p:nvSpPr>
        <p:spPr bwMode="auto">
          <a:xfrm>
            <a:off x="2771775" y="2108200"/>
            <a:ext cx="2879725" cy="396875"/>
          </a:xfrm>
          <a:prstGeom prst="rect">
            <a:avLst/>
          </a:prstGeom>
          <a:noFill/>
          <a:ln w="12700">
            <a:solidFill>
              <a:schemeClr val="tx1"/>
            </a:solidFill>
            <a:miter lim="800000"/>
            <a:headEnd/>
            <a:tailEnd/>
          </a:ln>
        </p:spPr>
        <p:txBody>
          <a:bodyPr lIns="79375" tIns="39688" rIns="79375" bIns="39688">
            <a:spAutoFit/>
          </a:bodyPr>
          <a:lstStyle/>
          <a:p>
            <a:pPr algn="ctr" defTabSz="785813" eaLnBrk="0" hangingPunct="0">
              <a:buSzPct val="120000"/>
              <a:buFont typeface="Wingdings" pitchFamily="2" charset="2"/>
              <a:buNone/>
            </a:pPr>
            <a:r>
              <a:rPr lang="nl-BE" b="1"/>
              <a:t> </a:t>
            </a:r>
            <a:r>
              <a:rPr lang="nl-BE" sz="2000" b="1">
                <a:solidFill>
                  <a:srgbClr val="FF3300"/>
                </a:solidFill>
              </a:rPr>
              <a:t>ACOD – CGSP</a:t>
            </a:r>
            <a:endParaRPr lang="nl-BE"/>
          </a:p>
        </p:txBody>
      </p:sp>
      <p:sp>
        <p:nvSpPr>
          <p:cNvPr id="69658" name="Rectangle 17"/>
          <p:cNvSpPr>
            <a:spLocks noChangeArrowheads="1"/>
          </p:cNvSpPr>
          <p:nvPr/>
        </p:nvSpPr>
        <p:spPr bwMode="auto">
          <a:xfrm>
            <a:off x="2263775" y="5734050"/>
            <a:ext cx="4829175" cy="641350"/>
          </a:xfrm>
          <a:prstGeom prst="rect">
            <a:avLst/>
          </a:prstGeom>
          <a:noFill/>
          <a:ln w="9525">
            <a:noFill/>
            <a:miter lim="800000"/>
            <a:headEnd/>
            <a:tailEnd/>
          </a:ln>
        </p:spPr>
        <p:txBody>
          <a:bodyPr>
            <a:spAutoFit/>
          </a:bodyPr>
          <a:lstStyle/>
          <a:p>
            <a:pPr marL="342900" indent="-342900" eaLnBrk="0" hangingPunct="0">
              <a:buSzPct val="120000"/>
              <a:buFont typeface="Wingdings" pitchFamily="2" charset="2"/>
              <a:buNone/>
            </a:pPr>
            <a:r>
              <a:rPr lang="nl-BE">
                <a:solidFill>
                  <a:schemeClr val="accent2"/>
                </a:solidFill>
              </a:rPr>
              <a:t>Vrij Syndicaat voor het Openbaar Ambt</a:t>
            </a:r>
            <a:r>
              <a:rPr lang="nl-BE" b="1"/>
              <a:t> </a:t>
            </a:r>
            <a:endParaRPr lang="nl-BE"/>
          </a:p>
          <a:p>
            <a:pPr marL="342900" indent="-342900" eaLnBrk="0" hangingPunct="0">
              <a:buSzPct val="120000"/>
              <a:buFont typeface="Wingdings" pitchFamily="2" charset="2"/>
              <a:buNone/>
            </a:pPr>
            <a:r>
              <a:rPr lang="fr-BE">
                <a:solidFill>
                  <a:schemeClr val="accent2"/>
                </a:solidFill>
              </a:rPr>
              <a:t>Syndicat Libre de la Fonction publique</a:t>
            </a:r>
          </a:p>
        </p:txBody>
      </p:sp>
      <p:graphicFrame>
        <p:nvGraphicFramePr>
          <p:cNvPr id="69647" name="Object 18"/>
          <p:cNvGraphicFramePr>
            <a:graphicFrameLocks noChangeAspect="1"/>
          </p:cNvGraphicFramePr>
          <p:nvPr/>
        </p:nvGraphicFramePr>
        <p:xfrm>
          <a:off x="7451725" y="4149725"/>
          <a:ext cx="1152525" cy="647700"/>
        </p:xfrm>
        <a:graphic>
          <a:graphicData uri="http://schemas.openxmlformats.org/presentationml/2006/ole">
            <mc:AlternateContent xmlns:mc="http://schemas.openxmlformats.org/markup-compatibility/2006">
              <mc:Choice xmlns:v="urn:schemas-microsoft-com:vml" Requires="v">
                <p:oleObj spid="_x0000_s69655" name="Picture" r:id="rId6" imgW="1600940" imgH="1130827" progId="Word.Picture.8">
                  <p:embed/>
                </p:oleObj>
              </mc:Choice>
              <mc:Fallback>
                <p:oleObj name="Picture" r:id="rId6" imgW="1600940" imgH="1130827" progId="Word.Picture.8">
                  <p:embed/>
                  <p:pic>
                    <p:nvPicPr>
                      <p:cNvPr id="0" name="Object 1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451725" y="4149725"/>
                        <a:ext cx="1152525" cy="647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9659" name="TextBox 22"/>
          <p:cNvSpPr txBox="1">
            <a:spLocks noChangeArrowheads="1"/>
          </p:cNvSpPr>
          <p:nvPr/>
        </p:nvSpPr>
        <p:spPr bwMode="auto">
          <a:xfrm>
            <a:off x="0" y="-26988"/>
            <a:ext cx="1908175" cy="1223963"/>
          </a:xfrm>
          <a:prstGeom prst="rect">
            <a:avLst/>
          </a:prstGeom>
          <a:solidFill>
            <a:schemeClr val="accent1"/>
          </a:solidFill>
          <a:ln w="9525" algn="ctr">
            <a:solidFill>
              <a:schemeClr val="tx1"/>
            </a:solidFill>
            <a:miter lim="800000"/>
            <a:headEnd/>
            <a:tailEnd/>
          </a:ln>
        </p:spPr>
        <p:txBody>
          <a:bodyPr wrap="none" anchor="ctr"/>
          <a:lstStyle/>
          <a:p>
            <a:pPr marL="457200" indent="-457200" algn="ctr" eaLnBrk="0" hangingPunct="0"/>
            <a:r>
              <a:rPr lang="nl-BE" sz="2800" b="1">
                <a:latin typeface="Times New Roman" pitchFamily="18" charset="0"/>
              </a:rPr>
              <a:t>Erkende </a:t>
            </a:r>
          </a:p>
          <a:p>
            <a:pPr marL="457200" indent="-457200" algn="ctr" eaLnBrk="0" hangingPunct="0"/>
            <a:r>
              <a:rPr lang="nl-BE" sz="2800" b="1">
                <a:latin typeface="Times New Roman" pitchFamily="18" charset="0"/>
              </a:rPr>
              <a:t>&amp; </a:t>
            </a:r>
          </a:p>
          <a:p>
            <a:pPr marL="457200" indent="-457200" algn="ctr" eaLnBrk="0" hangingPunct="0"/>
            <a:r>
              <a:rPr lang="nl-BE" sz="2800" b="1">
                <a:latin typeface="Times New Roman" pitchFamily="18" charset="0"/>
              </a:rPr>
              <a:t>Repres Mil</a:t>
            </a:r>
          </a:p>
        </p:txBody>
      </p:sp>
      <p:pic>
        <p:nvPicPr>
          <p:cNvPr id="69660" name="Picture 25"/>
          <p:cNvPicPr>
            <a:picLocks noChangeAspect="1" noChangeArrowheads="1"/>
          </p:cNvPicPr>
          <p:nvPr/>
        </p:nvPicPr>
        <p:blipFill>
          <a:blip r:embed="rId8"/>
          <a:srcRect/>
          <a:stretch>
            <a:fillRect/>
          </a:stretch>
        </p:blipFill>
        <p:spPr bwMode="auto">
          <a:xfrm>
            <a:off x="411163" y="5133975"/>
            <a:ext cx="1065212" cy="1152525"/>
          </a:xfrm>
          <a:prstGeom prst="rect">
            <a:avLst/>
          </a:prstGeom>
          <a:noFill/>
          <a:ln w="9525">
            <a:noFill/>
            <a:miter lim="800000"/>
            <a:headEnd/>
            <a:tailEnd/>
          </a:ln>
        </p:spPr>
      </p:pic>
      <p:pic>
        <p:nvPicPr>
          <p:cNvPr id="69661" name="Picture 18"/>
          <p:cNvPicPr>
            <a:picLocks noChangeAspect="1" noChangeArrowheads="1"/>
          </p:cNvPicPr>
          <p:nvPr/>
        </p:nvPicPr>
        <p:blipFill>
          <a:blip r:embed="rId9"/>
          <a:srcRect/>
          <a:stretch>
            <a:fillRect/>
          </a:stretch>
        </p:blipFill>
        <p:spPr bwMode="auto">
          <a:xfrm>
            <a:off x="468313" y="2500313"/>
            <a:ext cx="1295400" cy="641350"/>
          </a:xfrm>
          <a:prstGeom prst="rect">
            <a:avLst/>
          </a:prstGeom>
          <a:noFill/>
          <a:ln w="9525">
            <a:noFill/>
            <a:miter lim="800000"/>
            <a:headEnd/>
            <a:tailEnd/>
          </a:ln>
        </p:spPr>
      </p:pic>
      <p:pic>
        <p:nvPicPr>
          <p:cNvPr id="69662" name="Picture 19"/>
          <p:cNvPicPr>
            <a:picLocks noChangeAspect="1" noChangeArrowheads="1"/>
          </p:cNvPicPr>
          <p:nvPr/>
        </p:nvPicPr>
        <p:blipFill>
          <a:blip r:embed="rId10"/>
          <a:srcRect/>
          <a:stretch>
            <a:fillRect/>
          </a:stretch>
        </p:blipFill>
        <p:spPr bwMode="auto">
          <a:xfrm>
            <a:off x="7451725" y="2492375"/>
            <a:ext cx="1152525" cy="5762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txBox="1">
            <a:spLocks noGrp="1"/>
          </p:cNvSpPr>
          <p:nvPr/>
        </p:nvSpPr>
        <p:spPr bwMode="auto">
          <a:xfrm>
            <a:off x="685800" y="6172200"/>
            <a:ext cx="8458200" cy="381000"/>
          </a:xfrm>
          <a:prstGeom prst="rect">
            <a:avLst/>
          </a:prstGeom>
          <a:noFill/>
          <a:ln>
            <a:miter lim="800000"/>
            <a:headEnd/>
            <a:tailEnd/>
          </a:ln>
        </p:spPr>
        <p:txBody>
          <a:bodyPr/>
          <a:lstStyle/>
          <a:p>
            <a:pPr algn="r" eaLnBrk="0" hangingPunct="0">
              <a:defRPr/>
            </a:pPr>
            <a:endParaRPr lang="nl-BE">
              <a:latin typeface="+mn-lt"/>
            </a:endParaRPr>
          </a:p>
          <a:p>
            <a:pPr algn="r" eaLnBrk="0" hangingPunct="0">
              <a:defRPr/>
            </a:pPr>
            <a:r>
              <a:rPr lang="nl-BE">
                <a:latin typeface="+mn-lt"/>
              </a:rPr>
              <a:t> </a:t>
            </a:r>
            <a:fld id="{E8A08714-DEAA-4937-B629-02401E74274B}" type="slidenum">
              <a:rPr lang="nl-BE">
                <a:latin typeface="+mn-lt"/>
              </a:rPr>
              <a:pPr algn="r" eaLnBrk="0" hangingPunct="0">
                <a:defRPr/>
              </a:pPr>
              <a:t>4</a:t>
            </a:fld>
            <a:endParaRPr lang="nl-BE">
              <a:latin typeface="+mn-lt"/>
            </a:endParaRPr>
          </a:p>
          <a:p>
            <a:pPr algn="ctr" eaLnBrk="0" hangingPunct="0">
              <a:defRPr/>
            </a:pPr>
            <a:r>
              <a:rPr lang="nl-BE" b="1">
                <a:latin typeface="+mn-lt"/>
              </a:rPr>
              <a:t>					</a:t>
            </a:r>
          </a:p>
        </p:txBody>
      </p:sp>
      <p:sp>
        <p:nvSpPr>
          <p:cNvPr id="21506" name="Rectangle 4"/>
          <p:cNvSpPr>
            <a:spLocks noGrp="1" noChangeArrowheads="1"/>
          </p:cNvSpPr>
          <p:nvPr>
            <p:ph type="title" idx="4294967295"/>
          </p:nvPr>
        </p:nvSpPr>
        <p:spPr>
          <a:xfrm>
            <a:off x="1295400" y="381000"/>
            <a:ext cx="7010400" cy="523220"/>
          </a:xfrm>
          <a:solidFill>
            <a:srgbClr val="FFFF99"/>
          </a:solidFill>
          <a:ln w="57150" cap="flat">
            <a:solidFill>
              <a:schemeClr val="accent2"/>
            </a:solidFill>
          </a:ln>
        </p:spPr>
        <p:txBody>
          <a:bodyPr lIns="91440" tIns="45720" rIns="91440" bIns="45720" anchor="t">
            <a:spAutoFit/>
          </a:bodyPr>
          <a:lstStyle/>
          <a:p>
            <a:pPr eaLnBrk="1" hangingPunct="1">
              <a:spcBef>
                <a:spcPct val="50000"/>
              </a:spcBef>
            </a:pPr>
            <a:r>
              <a:rPr lang="en-US" sz="2800" b="1" dirty="0" smtClean="0"/>
              <a:t>1. Introduction: HRA-R/RSP</a:t>
            </a:r>
          </a:p>
        </p:txBody>
      </p:sp>
      <p:sp>
        <p:nvSpPr>
          <p:cNvPr id="21511" name="Text Box 10"/>
          <p:cNvSpPr txBox="1">
            <a:spLocks noChangeArrowheads="1"/>
          </p:cNvSpPr>
          <p:nvPr/>
        </p:nvSpPr>
        <p:spPr bwMode="auto">
          <a:xfrm>
            <a:off x="1331640" y="1832625"/>
            <a:ext cx="6985000" cy="3108543"/>
          </a:xfrm>
          <a:prstGeom prst="rect">
            <a:avLst/>
          </a:prstGeom>
          <a:noFill/>
          <a:ln w="9525">
            <a:noFill/>
            <a:miter lim="800000"/>
            <a:headEnd/>
            <a:tailEnd/>
          </a:ln>
        </p:spPr>
        <p:txBody>
          <a:bodyPr>
            <a:spAutoFit/>
          </a:bodyPr>
          <a:lstStyle/>
          <a:p>
            <a:pPr marL="457200" indent="-457200">
              <a:buFont typeface="Arial" pitchFamily="34" charset="0"/>
              <a:buChar char="•"/>
            </a:pPr>
            <a:r>
              <a:rPr lang="fr-BE" sz="2400" dirty="0" smtClean="0"/>
              <a:t>Responsabilité</a:t>
            </a:r>
          </a:p>
          <a:p>
            <a:pPr marL="457200" indent="-457200"/>
            <a:r>
              <a:rPr lang="fr-BE" sz="2400" dirty="0" smtClean="0"/>
              <a:t>    	</a:t>
            </a:r>
            <a:r>
              <a:rPr lang="fr-BE" sz="2000" dirty="0" smtClean="0"/>
              <a:t>Suivi de l’application du statut syndical (Mil + </a:t>
            </a:r>
            <a:r>
              <a:rPr lang="fr-BE" sz="2000" dirty="0" err="1" smtClean="0"/>
              <a:t>Civ</a:t>
            </a:r>
            <a:r>
              <a:rPr lang="fr-BE" sz="2000" dirty="0" smtClean="0"/>
              <a:t>)</a:t>
            </a:r>
          </a:p>
          <a:p>
            <a:pPr marL="457200" indent="-457200"/>
            <a:endParaRPr lang="fr-BE" sz="2400" dirty="0" smtClean="0"/>
          </a:p>
          <a:p>
            <a:pPr marL="457200" indent="-457200">
              <a:buFont typeface="Arial" pitchFamily="34" charset="0"/>
              <a:buChar char="•"/>
            </a:pPr>
            <a:r>
              <a:rPr lang="fr-BE" sz="2400" dirty="0" smtClean="0"/>
              <a:t>Tâches</a:t>
            </a:r>
          </a:p>
          <a:p>
            <a:pPr marL="914400" lvl="1" indent="-457200">
              <a:buFont typeface="Courier New" pitchFamily="49" charset="0"/>
              <a:buChar char="o"/>
            </a:pPr>
            <a:r>
              <a:rPr lang="fr-BE" sz="2000" dirty="0" smtClean="0"/>
              <a:t>Résoudre des problèmes (syndicats/unités)</a:t>
            </a:r>
          </a:p>
          <a:p>
            <a:pPr marL="914400" lvl="1" indent="-457200">
              <a:buFont typeface="Courier New" pitchFamily="49" charset="0"/>
              <a:buChar char="o"/>
            </a:pPr>
            <a:r>
              <a:rPr lang="fr-BE" sz="2000" dirty="0" smtClean="0"/>
              <a:t>Organiser différents comités de négociation et de concertation </a:t>
            </a:r>
          </a:p>
          <a:p>
            <a:pPr marL="914400" lvl="1" indent="-457200">
              <a:buFont typeface="Courier New" pitchFamily="49" charset="0"/>
              <a:buChar char="o"/>
            </a:pPr>
            <a:r>
              <a:rPr lang="fr-BE" sz="2000" dirty="0" smtClean="0"/>
              <a:t>Contact vis-à-vis des CCB</a:t>
            </a:r>
          </a:p>
          <a:p>
            <a:pPr marL="914400" lvl="1" indent="-457200">
              <a:buFont typeface="Courier New" pitchFamily="49" charset="0"/>
              <a:buChar char="o"/>
            </a:pPr>
            <a:r>
              <a:rPr lang="fr-BE" sz="2000" dirty="0" smtClean="0"/>
              <a:t>Informer les autorités</a:t>
            </a:r>
            <a:endParaRPr lang="fr-BE" sz="20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1"/>
          <p:cNvSpPr txBox="1">
            <a:spLocks noGrp="1"/>
          </p:cNvSpPr>
          <p:nvPr/>
        </p:nvSpPr>
        <p:spPr bwMode="auto">
          <a:xfrm>
            <a:off x="685800" y="6172200"/>
            <a:ext cx="8458200" cy="381000"/>
          </a:xfrm>
          <a:prstGeom prst="rect">
            <a:avLst/>
          </a:prstGeom>
          <a:noFill/>
          <a:ln>
            <a:miter lim="800000"/>
            <a:headEnd/>
            <a:tailEnd/>
          </a:ln>
        </p:spPr>
        <p:txBody>
          <a:bodyPr/>
          <a:lstStyle/>
          <a:p>
            <a:pPr algn="r" eaLnBrk="0" hangingPunct="0">
              <a:defRPr/>
            </a:pPr>
            <a:endParaRPr lang="nl-BE">
              <a:latin typeface="+mn-lt"/>
            </a:endParaRPr>
          </a:p>
          <a:p>
            <a:pPr algn="r" eaLnBrk="0" hangingPunct="0">
              <a:defRPr/>
            </a:pPr>
            <a:r>
              <a:rPr lang="nl-BE">
                <a:latin typeface="+mn-lt"/>
              </a:rPr>
              <a:t> </a:t>
            </a:r>
            <a:fld id="{6448D17E-705F-4ADB-BE7F-624227B7476C}" type="slidenum">
              <a:rPr lang="nl-BE">
                <a:latin typeface="+mn-lt"/>
              </a:rPr>
              <a:pPr algn="r" eaLnBrk="0" hangingPunct="0">
                <a:defRPr/>
              </a:pPr>
              <a:t>40</a:t>
            </a:fld>
            <a:endParaRPr lang="nl-BE">
              <a:latin typeface="+mn-lt"/>
            </a:endParaRPr>
          </a:p>
          <a:p>
            <a:pPr algn="ctr" eaLnBrk="0" hangingPunct="0">
              <a:defRPr/>
            </a:pPr>
            <a:r>
              <a:rPr lang="nl-BE" b="1">
                <a:latin typeface="+mn-lt"/>
              </a:rPr>
              <a:t>					</a:t>
            </a:r>
          </a:p>
        </p:txBody>
      </p:sp>
      <p:sp>
        <p:nvSpPr>
          <p:cNvPr id="7" name="Footer Placeholder 3"/>
          <p:cNvSpPr txBox="1">
            <a:spLocks noGrp="1"/>
          </p:cNvSpPr>
          <p:nvPr/>
        </p:nvSpPr>
        <p:spPr bwMode="auto">
          <a:xfrm>
            <a:off x="685800" y="6172200"/>
            <a:ext cx="8458200" cy="381000"/>
          </a:xfrm>
          <a:prstGeom prst="rect">
            <a:avLst/>
          </a:prstGeom>
          <a:noFill/>
          <a:ln>
            <a:miter lim="800000"/>
            <a:headEnd/>
            <a:tailEnd/>
          </a:ln>
        </p:spPr>
        <p:txBody>
          <a:bodyPr/>
          <a:lstStyle/>
          <a:p>
            <a:pPr algn="r" eaLnBrk="0" hangingPunct="0">
              <a:defRPr/>
            </a:pPr>
            <a:endParaRPr lang="nl-BE">
              <a:latin typeface="+mn-lt"/>
            </a:endParaRPr>
          </a:p>
          <a:p>
            <a:pPr algn="r" eaLnBrk="0" hangingPunct="0">
              <a:defRPr/>
            </a:pPr>
            <a:r>
              <a:rPr lang="nl-BE">
                <a:latin typeface="+mn-lt"/>
              </a:rPr>
              <a:t> </a:t>
            </a:r>
            <a:fld id="{BB289047-F80D-4A8D-AA90-0C52FA633D6A}" type="slidenum">
              <a:rPr lang="nl-BE">
                <a:latin typeface="+mn-lt"/>
              </a:rPr>
              <a:pPr algn="r" eaLnBrk="0" hangingPunct="0">
                <a:defRPr/>
              </a:pPr>
              <a:t>40</a:t>
            </a:fld>
            <a:endParaRPr lang="nl-BE">
              <a:latin typeface="+mn-lt"/>
            </a:endParaRPr>
          </a:p>
          <a:p>
            <a:pPr algn="ctr" eaLnBrk="0" hangingPunct="0">
              <a:defRPr/>
            </a:pPr>
            <a:r>
              <a:rPr lang="nl-BE" b="1">
                <a:latin typeface="+mn-lt"/>
              </a:rPr>
              <a:t>					</a:t>
            </a:r>
          </a:p>
        </p:txBody>
      </p:sp>
      <p:sp>
        <p:nvSpPr>
          <p:cNvPr id="100355" name="Rectangle 3"/>
          <p:cNvSpPr>
            <a:spLocks noGrp="1" noChangeArrowheads="1"/>
          </p:cNvSpPr>
          <p:nvPr>
            <p:ph type="body" idx="4294967295"/>
          </p:nvPr>
        </p:nvSpPr>
        <p:spPr>
          <a:xfrm>
            <a:off x="287338" y="692150"/>
            <a:ext cx="8748712" cy="5689600"/>
          </a:xfrm>
        </p:spPr>
        <p:txBody>
          <a:bodyPr lIns="91440" tIns="45720" rIns="91440" bIns="45720"/>
          <a:lstStyle/>
          <a:p>
            <a:pPr eaLnBrk="1" hangingPunct="1">
              <a:lnSpc>
                <a:spcPct val="80000"/>
              </a:lnSpc>
              <a:buFontTx/>
              <a:buNone/>
            </a:pPr>
            <a:endParaRPr lang="nl-BE" sz="2000" u="sng" smtClean="0"/>
          </a:p>
          <a:p>
            <a:pPr eaLnBrk="1" hangingPunct="1">
              <a:lnSpc>
                <a:spcPct val="80000"/>
              </a:lnSpc>
            </a:pPr>
            <a:endParaRPr lang="nl-BE" sz="2000" u="sng" smtClean="0"/>
          </a:p>
          <a:p>
            <a:pPr eaLnBrk="1" hangingPunct="1">
              <a:lnSpc>
                <a:spcPct val="80000"/>
              </a:lnSpc>
              <a:buFontTx/>
              <a:buNone/>
            </a:pPr>
            <a:endParaRPr lang="nl-BE" sz="2000" u="sng" smtClean="0"/>
          </a:p>
          <a:p>
            <a:pPr eaLnBrk="1" hangingPunct="1">
              <a:lnSpc>
                <a:spcPct val="80000"/>
              </a:lnSpc>
            </a:pPr>
            <a:endParaRPr lang="nl-BE" sz="2000" u="sng" smtClean="0"/>
          </a:p>
          <a:p>
            <a:pPr eaLnBrk="1" hangingPunct="1">
              <a:lnSpc>
                <a:spcPct val="80000"/>
              </a:lnSpc>
            </a:pPr>
            <a:endParaRPr lang="nl-BE" sz="2000" u="sng" smtClean="0"/>
          </a:p>
          <a:p>
            <a:pPr eaLnBrk="1" hangingPunct="1">
              <a:lnSpc>
                <a:spcPct val="80000"/>
              </a:lnSpc>
            </a:pPr>
            <a:endParaRPr lang="nl-BE" sz="2000" u="sng" smtClean="0"/>
          </a:p>
          <a:p>
            <a:pPr eaLnBrk="1" hangingPunct="1">
              <a:lnSpc>
                <a:spcPct val="80000"/>
              </a:lnSpc>
            </a:pPr>
            <a:endParaRPr lang="nl-BE" sz="2000" u="sng" smtClean="0"/>
          </a:p>
          <a:p>
            <a:pPr eaLnBrk="1" hangingPunct="1">
              <a:lnSpc>
                <a:spcPct val="80000"/>
              </a:lnSpc>
            </a:pPr>
            <a:endParaRPr lang="nl-BE" sz="2000" u="sng" smtClean="0"/>
          </a:p>
          <a:p>
            <a:pPr eaLnBrk="1" hangingPunct="1">
              <a:lnSpc>
                <a:spcPct val="80000"/>
              </a:lnSpc>
            </a:pPr>
            <a:endParaRPr lang="nl-BE" sz="2000" u="sng" smtClean="0"/>
          </a:p>
          <a:p>
            <a:pPr eaLnBrk="1" hangingPunct="1">
              <a:lnSpc>
                <a:spcPct val="80000"/>
              </a:lnSpc>
            </a:pPr>
            <a:endParaRPr lang="nl-BE" sz="2000" u="sng" smtClean="0"/>
          </a:p>
          <a:p>
            <a:pPr eaLnBrk="1" hangingPunct="1">
              <a:lnSpc>
                <a:spcPct val="80000"/>
              </a:lnSpc>
            </a:pPr>
            <a:endParaRPr lang="nl-BE" sz="2000" u="sng" smtClean="0"/>
          </a:p>
          <a:p>
            <a:pPr eaLnBrk="1" hangingPunct="1">
              <a:lnSpc>
                <a:spcPct val="80000"/>
              </a:lnSpc>
            </a:pPr>
            <a:endParaRPr lang="nl-BE" sz="2000" smtClean="0"/>
          </a:p>
        </p:txBody>
      </p:sp>
      <p:sp>
        <p:nvSpPr>
          <p:cNvPr id="100356" name="Rectangle 4"/>
          <p:cNvSpPr>
            <a:spLocks noChangeArrowheads="1"/>
          </p:cNvSpPr>
          <p:nvPr/>
        </p:nvSpPr>
        <p:spPr bwMode="auto">
          <a:xfrm>
            <a:off x="1258888" y="2997200"/>
            <a:ext cx="7993062" cy="3455988"/>
          </a:xfrm>
          <a:prstGeom prst="rect">
            <a:avLst/>
          </a:prstGeom>
          <a:noFill/>
          <a:ln w="9525">
            <a:noFill/>
            <a:miter lim="800000"/>
            <a:headEnd/>
            <a:tailEnd/>
          </a:ln>
        </p:spPr>
        <p:txBody>
          <a:bodyPr/>
          <a:lstStyle/>
          <a:p>
            <a:pPr marL="742950" lvl="1" indent="-285750" eaLnBrk="0" hangingPunct="0">
              <a:lnSpc>
                <a:spcPct val="80000"/>
              </a:lnSpc>
              <a:spcBef>
                <a:spcPct val="20000"/>
              </a:spcBef>
              <a:buFontTx/>
              <a:buChar char="–"/>
            </a:pPr>
            <a:r>
              <a:rPr lang="nl-BE" sz="2000" b="1" dirty="0">
                <a:solidFill>
                  <a:srgbClr val="FF0000"/>
                </a:solidFill>
                <a:latin typeface="Times New Roman" pitchFamily="18" charset="0"/>
              </a:rPr>
              <a:t>Militair</a:t>
            </a:r>
          </a:p>
          <a:p>
            <a:pPr marL="1143000" lvl="2" indent="-228600" eaLnBrk="0" hangingPunct="0">
              <a:lnSpc>
                <a:spcPct val="80000"/>
              </a:lnSpc>
              <a:spcBef>
                <a:spcPct val="20000"/>
              </a:spcBef>
              <a:buFontTx/>
              <a:buChar char="•"/>
            </a:pPr>
            <a:r>
              <a:rPr lang="nl-BE" sz="2000" dirty="0">
                <a:latin typeface="Times New Roman" pitchFamily="18" charset="0"/>
              </a:rPr>
              <a:t>Wet van 11 Juli 1978 (Reg A16-Z40)</a:t>
            </a:r>
          </a:p>
          <a:p>
            <a:pPr marL="1143000" lvl="2" indent="-228600" eaLnBrk="0" hangingPunct="0">
              <a:lnSpc>
                <a:spcPct val="80000"/>
              </a:lnSpc>
              <a:spcBef>
                <a:spcPct val="20000"/>
              </a:spcBef>
              <a:buFontTx/>
              <a:buChar char="•"/>
            </a:pPr>
            <a:r>
              <a:rPr lang="nl-BE" sz="2000" dirty="0">
                <a:latin typeface="Times New Roman" pitchFamily="18" charset="0"/>
              </a:rPr>
              <a:t>Wet van 23 April 2010 (Reg A 16-Z41)</a:t>
            </a:r>
          </a:p>
          <a:p>
            <a:pPr marL="1143000" lvl="2" indent="-228600" eaLnBrk="0" hangingPunct="0">
              <a:lnSpc>
                <a:spcPct val="80000"/>
              </a:lnSpc>
              <a:spcBef>
                <a:spcPct val="20000"/>
              </a:spcBef>
              <a:buFontTx/>
              <a:buChar char="•"/>
            </a:pPr>
            <a:r>
              <a:rPr lang="nl-BE" sz="2000" dirty="0">
                <a:latin typeface="Times New Roman" pitchFamily="18" charset="0"/>
              </a:rPr>
              <a:t>DGHR-REG-SYNVAK-002 </a:t>
            </a:r>
          </a:p>
          <a:p>
            <a:pPr marL="1143000" lvl="2" indent="-228600" eaLnBrk="0" hangingPunct="0">
              <a:lnSpc>
                <a:spcPct val="80000"/>
              </a:lnSpc>
              <a:spcBef>
                <a:spcPct val="20000"/>
              </a:spcBef>
            </a:pPr>
            <a:r>
              <a:rPr lang="nl-BE" sz="2000" dirty="0">
                <a:latin typeface="Times New Roman" pitchFamily="18" charset="0"/>
              </a:rPr>
              <a:t>	(Kwartiergroeperingen)</a:t>
            </a:r>
          </a:p>
          <a:p>
            <a:pPr marL="1143000" lvl="2" indent="-228600" eaLnBrk="0" hangingPunct="0">
              <a:lnSpc>
                <a:spcPct val="80000"/>
              </a:lnSpc>
              <a:spcBef>
                <a:spcPct val="20000"/>
              </a:spcBef>
              <a:buFontTx/>
              <a:buChar char="•"/>
            </a:pPr>
            <a:r>
              <a:rPr lang="nl-BE" sz="2000" dirty="0">
                <a:latin typeface="Times New Roman" pitchFamily="18" charset="0"/>
              </a:rPr>
              <a:t>DGHR-SPS-SYNVAK-001</a:t>
            </a:r>
          </a:p>
          <a:p>
            <a:pPr marL="1143000" lvl="2" indent="-228600" eaLnBrk="0" hangingPunct="0">
              <a:lnSpc>
                <a:spcPct val="80000"/>
              </a:lnSpc>
              <a:spcBef>
                <a:spcPct val="20000"/>
              </a:spcBef>
            </a:pPr>
            <a:r>
              <a:rPr lang="nl-BE" sz="2000" dirty="0">
                <a:latin typeface="Times New Roman" pitchFamily="18" charset="0"/>
              </a:rPr>
              <a:t>	</a:t>
            </a:r>
            <a:r>
              <a:rPr lang="nl-BE" sz="2000" dirty="0" smtClean="0">
                <a:latin typeface="Times New Roman" pitchFamily="18" charset="0"/>
              </a:rPr>
              <a:t>(</a:t>
            </a:r>
            <a:r>
              <a:rPr lang="nl-BE" sz="2000" dirty="0">
                <a:latin typeface="Times New Roman" pitchFamily="18" charset="0"/>
              </a:rPr>
              <a:t>De basisoverlegcomités (BOC) bij Defensie</a:t>
            </a:r>
            <a:r>
              <a:rPr lang="nl-BE" sz="2000" dirty="0" smtClean="0">
                <a:latin typeface="Times New Roman" pitchFamily="18" charset="0"/>
              </a:rPr>
              <a:t>)</a:t>
            </a:r>
            <a:endParaRPr lang="nl-BE" sz="2000" dirty="0">
              <a:latin typeface="Times New Roman" pitchFamily="18" charset="0"/>
            </a:endParaRPr>
          </a:p>
          <a:p>
            <a:pPr marL="1143000" lvl="2" indent="-228600" eaLnBrk="0" hangingPunct="0">
              <a:lnSpc>
                <a:spcPct val="80000"/>
              </a:lnSpc>
              <a:spcBef>
                <a:spcPct val="20000"/>
              </a:spcBef>
              <a:buFontTx/>
              <a:buChar char="•"/>
            </a:pPr>
            <a:r>
              <a:rPr lang="nl-BE" sz="2000" dirty="0" smtClean="0">
                <a:latin typeface="Times New Roman" pitchFamily="18" charset="0"/>
              </a:rPr>
              <a:t>DGHR-GID-SYNVAK-001 </a:t>
            </a:r>
            <a:endParaRPr lang="nl-BE" sz="2000" dirty="0">
              <a:latin typeface="Times New Roman" pitchFamily="18" charset="0"/>
            </a:endParaRPr>
          </a:p>
          <a:p>
            <a:pPr marL="1143000" lvl="2" indent="-228600" eaLnBrk="0" hangingPunct="0">
              <a:lnSpc>
                <a:spcPct val="80000"/>
              </a:lnSpc>
              <a:spcBef>
                <a:spcPct val="20000"/>
              </a:spcBef>
            </a:pPr>
            <a:r>
              <a:rPr lang="nl-BE" sz="2000" dirty="0">
                <a:latin typeface="Times New Roman" pitchFamily="18" charset="0"/>
              </a:rPr>
              <a:t>	(Leidraad voor de secretarissen BOC)</a:t>
            </a:r>
          </a:p>
          <a:p>
            <a:pPr marL="1143000" lvl="2" indent="-228600" eaLnBrk="0" hangingPunct="0">
              <a:lnSpc>
                <a:spcPct val="80000"/>
              </a:lnSpc>
              <a:spcBef>
                <a:spcPct val="20000"/>
              </a:spcBef>
              <a:buFontTx/>
              <a:buChar char="•"/>
            </a:pPr>
            <a:r>
              <a:rPr lang="nl-BE" sz="2000" dirty="0" smtClean="0">
                <a:latin typeface="Times New Roman" pitchFamily="18" charset="0"/>
              </a:rPr>
              <a:t>DGHR-SPS- </a:t>
            </a:r>
            <a:r>
              <a:rPr lang="nl-BE" sz="2000" dirty="0">
                <a:latin typeface="Times New Roman" pitchFamily="18" charset="0"/>
              </a:rPr>
              <a:t>SYNVAK-002</a:t>
            </a:r>
          </a:p>
          <a:p>
            <a:pPr marL="1143000" lvl="2" indent="-228600" eaLnBrk="0" hangingPunct="0">
              <a:lnSpc>
                <a:spcPct val="80000"/>
              </a:lnSpc>
              <a:spcBef>
                <a:spcPct val="20000"/>
              </a:spcBef>
            </a:pPr>
            <a:r>
              <a:rPr lang="nl-BE" sz="2000" dirty="0">
                <a:latin typeface="Times New Roman" pitchFamily="18" charset="0"/>
              </a:rPr>
              <a:t>	(Vatting Mil HOC Welzijn)</a:t>
            </a:r>
          </a:p>
          <a:p>
            <a:pPr marL="1143000" lvl="2" indent="-228600" eaLnBrk="0" hangingPunct="0">
              <a:lnSpc>
                <a:spcPct val="80000"/>
              </a:lnSpc>
              <a:spcBef>
                <a:spcPct val="20000"/>
              </a:spcBef>
            </a:pPr>
            <a:endParaRPr lang="nl-BE" sz="2000" dirty="0">
              <a:latin typeface="Times New Roman" pitchFamily="18" charset="0"/>
            </a:endParaRPr>
          </a:p>
        </p:txBody>
      </p:sp>
      <p:sp>
        <p:nvSpPr>
          <p:cNvPr id="100357" name="Rectangle 5"/>
          <p:cNvSpPr>
            <a:spLocks noChangeArrowheads="1"/>
          </p:cNvSpPr>
          <p:nvPr/>
        </p:nvSpPr>
        <p:spPr bwMode="auto">
          <a:xfrm>
            <a:off x="1285875" y="1268413"/>
            <a:ext cx="7858125" cy="2357437"/>
          </a:xfrm>
          <a:prstGeom prst="rect">
            <a:avLst/>
          </a:prstGeom>
          <a:noFill/>
          <a:ln w="9525">
            <a:noFill/>
            <a:miter lim="800000"/>
            <a:headEnd/>
            <a:tailEnd/>
          </a:ln>
        </p:spPr>
        <p:txBody>
          <a:bodyPr/>
          <a:lstStyle/>
          <a:p>
            <a:pPr marL="342900" indent="-342900" eaLnBrk="0" hangingPunct="0">
              <a:lnSpc>
                <a:spcPct val="80000"/>
              </a:lnSpc>
              <a:spcBef>
                <a:spcPct val="20000"/>
              </a:spcBef>
              <a:buFontTx/>
              <a:buChar char="•"/>
            </a:pPr>
            <a:endParaRPr lang="nl-BE" sz="1600" b="1" u="sng">
              <a:latin typeface="Times New Roman" pitchFamily="18" charset="0"/>
            </a:endParaRPr>
          </a:p>
          <a:p>
            <a:pPr marL="742950" lvl="1" indent="-285750" eaLnBrk="0" hangingPunct="0">
              <a:lnSpc>
                <a:spcPct val="80000"/>
              </a:lnSpc>
              <a:spcBef>
                <a:spcPct val="20000"/>
              </a:spcBef>
              <a:buFontTx/>
              <a:buChar char="–"/>
            </a:pPr>
            <a:r>
              <a:rPr lang="nl-BE" sz="2000" b="1">
                <a:solidFill>
                  <a:srgbClr val="FF0000"/>
                </a:solidFill>
                <a:latin typeface="Times New Roman" pitchFamily="18" charset="0"/>
              </a:rPr>
              <a:t>Burger (openbare ambt)</a:t>
            </a:r>
          </a:p>
          <a:p>
            <a:pPr marL="1143000" lvl="2" indent="-228600" eaLnBrk="0" hangingPunct="0">
              <a:lnSpc>
                <a:spcPct val="80000"/>
              </a:lnSpc>
              <a:spcBef>
                <a:spcPct val="20000"/>
              </a:spcBef>
              <a:buFontTx/>
              <a:buChar char="•"/>
            </a:pPr>
            <a:r>
              <a:rPr lang="nl-BE" sz="2000">
                <a:latin typeface="Times New Roman" pitchFamily="18" charset="0"/>
              </a:rPr>
              <a:t>Wet van 19 December 1974</a:t>
            </a:r>
          </a:p>
          <a:p>
            <a:pPr marL="1143000" lvl="2" indent="-228600" eaLnBrk="0" hangingPunct="0">
              <a:lnSpc>
                <a:spcPct val="80000"/>
              </a:lnSpc>
              <a:spcBef>
                <a:spcPct val="20000"/>
              </a:spcBef>
              <a:buFontTx/>
              <a:buChar char="•"/>
            </a:pPr>
            <a:r>
              <a:rPr lang="nl-BE" sz="2000">
                <a:latin typeface="Times New Roman" pitchFamily="18" charset="0"/>
              </a:rPr>
              <a:t>Koninklijk Besluit van 28 September 1984   </a:t>
            </a:r>
          </a:p>
          <a:p>
            <a:pPr marL="1143000" lvl="2" indent="-228600" eaLnBrk="0" hangingPunct="0">
              <a:lnSpc>
                <a:spcPct val="80000"/>
              </a:lnSpc>
              <a:spcBef>
                <a:spcPct val="20000"/>
              </a:spcBef>
              <a:buFontTx/>
              <a:buChar char="•"/>
            </a:pPr>
            <a:r>
              <a:rPr lang="nl-BE" sz="2000">
                <a:latin typeface="Times New Roman" pitchFamily="18" charset="0"/>
              </a:rPr>
              <a:t>Koninklijk Besluit van 29Augustus 1985</a:t>
            </a:r>
          </a:p>
          <a:p>
            <a:pPr marL="742950" lvl="1" indent="-285750" eaLnBrk="0" hangingPunct="0">
              <a:lnSpc>
                <a:spcPct val="80000"/>
              </a:lnSpc>
              <a:spcBef>
                <a:spcPct val="20000"/>
              </a:spcBef>
              <a:buFontTx/>
              <a:buChar char="–"/>
            </a:pPr>
            <a:endParaRPr lang="nl-BE">
              <a:latin typeface="Times New Roman" pitchFamily="18" charset="0"/>
            </a:endParaRPr>
          </a:p>
        </p:txBody>
      </p:sp>
      <p:sp>
        <p:nvSpPr>
          <p:cNvPr id="100358" name="Rectangle 3"/>
          <p:cNvSpPr>
            <a:spLocks noChangeArrowheads="1"/>
          </p:cNvSpPr>
          <p:nvPr/>
        </p:nvSpPr>
        <p:spPr bwMode="auto">
          <a:xfrm>
            <a:off x="1908175" y="404813"/>
            <a:ext cx="6048375" cy="576262"/>
          </a:xfrm>
          <a:prstGeom prst="rect">
            <a:avLst/>
          </a:prstGeom>
          <a:solidFill>
            <a:srgbClr val="FFFF99"/>
          </a:solidFill>
          <a:ln w="57150">
            <a:solidFill>
              <a:schemeClr val="accent2"/>
            </a:solidFill>
            <a:miter lim="800000"/>
            <a:headEnd/>
            <a:tailEnd/>
          </a:ln>
        </p:spPr>
        <p:txBody>
          <a:bodyPr>
            <a:spAutoFit/>
          </a:bodyPr>
          <a:lstStyle/>
          <a:p>
            <a:pPr algn="ctr" eaLnBrk="0" hangingPunct="0">
              <a:spcBef>
                <a:spcPct val="50000"/>
              </a:spcBef>
            </a:pPr>
            <a:r>
              <a:rPr lang="nl-BE" sz="2800" b="1"/>
              <a:t>Bronnen Vakbondsstatuut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ChangeArrowheads="1"/>
          </p:cNvSpPr>
          <p:nvPr/>
        </p:nvSpPr>
        <p:spPr bwMode="auto">
          <a:xfrm>
            <a:off x="1115616" y="260350"/>
            <a:ext cx="7632848" cy="523220"/>
          </a:xfrm>
          <a:prstGeom prst="rect">
            <a:avLst/>
          </a:prstGeom>
          <a:solidFill>
            <a:srgbClr val="FFFF99"/>
          </a:solidFill>
          <a:ln w="57150">
            <a:solidFill>
              <a:schemeClr val="accent2"/>
            </a:solidFill>
            <a:miter lim="800000"/>
            <a:headEnd/>
            <a:tailEnd/>
          </a:ln>
        </p:spPr>
        <p:txBody>
          <a:bodyPr wrap="square">
            <a:spAutoFit/>
          </a:bodyPr>
          <a:lstStyle/>
          <a:p>
            <a:pPr algn="ctr" eaLnBrk="0" hangingPunct="0">
              <a:spcBef>
                <a:spcPts val="0"/>
              </a:spcBef>
            </a:pPr>
            <a:r>
              <a:rPr lang="nl-BE" sz="2800" b="1" dirty="0">
                <a:latin typeface="+mj-lt"/>
              </a:rPr>
              <a:t>II. Sociaal </a:t>
            </a:r>
            <a:r>
              <a:rPr lang="nl-BE" sz="2800" b="1" dirty="0" smtClean="0">
                <a:latin typeface="+mj-lt"/>
              </a:rPr>
              <a:t>overleg - </a:t>
            </a:r>
            <a:r>
              <a:rPr lang="fr-BE" sz="2800" b="1" dirty="0" smtClean="0">
                <a:latin typeface="+mj-lt"/>
              </a:rPr>
              <a:t>concertation </a:t>
            </a:r>
            <a:r>
              <a:rPr lang="fr-BE" sz="2800" b="1" dirty="0">
                <a:latin typeface="+mj-lt"/>
              </a:rPr>
              <a:t>sociale</a:t>
            </a:r>
            <a:endParaRPr lang="nl-BE" sz="2800" b="1" dirty="0">
              <a:latin typeface="+mj-lt"/>
            </a:endParaRPr>
          </a:p>
        </p:txBody>
      </p:sp>
      <p:sp>
        <p:nvSpPr>
          <p:cNvPr id="23554" name="Rectangle 3"/>
          <p:cNvSpPr>
            <a:spLocks noRot="1" noChangeArrowheads="1"/>
          </p:cNvSpPr>
          <p:nvPr/>
        </p:nvSpPr>
        <p:spPr bwMode="auto">
          <a:xfrm>
            <a:off x="1836738" y="1270000"/>
            <a:ext cx="6407150" cy="3373438"/>
          </a:xfrm>
          <a:prstGeom prst="rect">
            <a:avLst/>
          </a:prstGeom>
          <a:noFill/>
          <a:ln w="9525">
            <a:noFill/>
            <a:miter lim="800000"/>
            <a:headEnd/>
            <a:tailEnd/>
          </a:ln>
        </p:spPr>
        <p:txBody>
          <a:bodyPr/>
          <a:lstStyle/>
          <a:p>
            <a:pPr marL="514350" indent="-514350" eaLnBrk="0" hangingPunct="0">
              <a:spcBef>
                <a:spcPct val="20000"/>
              </a:spcBef>
              <a:buFont typeface="Times New Roman" pitchFamily="18" charset="0"/>
              <a:buAutoNum type="arabicPeriod"/>
            </a:pPr>
            <a:endParaRPr lang="nl-BE" sz="2400" b="1" dirty="0">
              <a:latin typeface="Times New Roman" pitchFamily="18" charset="0"/>
            </a:endParaRPr>
          </a:p>
          <a:p>
            <a:pPr marL="514350" indent="-514350" eaLnBrk="0" hangingPunct="0">
              <a:spcBef>
                <a:spcPct val="20000"/>
              </a:spcBef>
              <a:buFont typeface="Times New Roman" pitchFamily="18" charset="0"/>
              <a:buAutoNum type="arabicPeriod"/>
            </a:pPr>
            <a:r>
              <a:rPr lang="nl-BE" sz="2400" b="1" dirty="0">
                <a:latin typeface="Times New Roman" pitchFamily="18" charset="0"/>
              </a:rPr>
              <a:t>Syndicaal </a:t>
            </a:r>
            <a:r>
              <a:rPr lang="nl-BE" sz="2400" b="1" dirty="0" smtClean="0">
                <a:latin typeface="Times New Roman" pitchFamily="18" charset="0"/>
              </a:rPr>
              <a:t>statuut / </a:t>
            </a:r>
            <a:r>
              <a:rPr lang="fr-BE" sz="2400" b="1" dirty="0" smtClean="0">
                <a:latin typeface="Times New Roman" pitchFamily="18" charset="0"/>
              </a:rPr>
              <a:t>statut syndical</a:t>
            </a:r>
          </a:p>
          <a:p>
            <a:pPr marL="514350" indent="-514350" eaLnBrk="0" hangingPunct="0">
              <a:spcBef>
                <a:spcPct val="20000"/>
              </a:spcBef>
              <a:buFont typeface="Times New Roman" pitchFamily="18" charset="0"/>
              <a:buAutoNum type="arabicPeriod"/>
            </a:pPr>
            <a:endParaRPr lang="nl-BE" sz="2400" b="1" dirty="0">
              <a:latin typeface="Times New Roman" pitchFamily="18" charset="0"/>
            </a:endParaRPr>
          </a:p>
          <a:p>
            <a:pPr marL="514350" indent="-514350" eaLnBrk="0" hangingPunct="0">
              <a:spcBef>
                <a:spcPct val="20000"/>
              </a:spcBef>
              <a:buFont typeface="Times New Roman" pitchFamily="18" charset="0"/>
              <a:buAutoNum type="arabicPeriod"/>
            </a:pPr>
            <a:r>
              <a:rPr lang="nl-BE" sz="2400" b="1" dirty="0">
                <a:latin typeface="Times New Roman" pitchFamily="18" charset="0"/>
              </a:rPr>
              <a:t>Structuur sociaal </a:t>
            </a:r>
            <a:r>
              <a:rPr lang="nl-BE" sz="2400" b="1" dirty="0" smtClean="0">
                <a:latin typeface="Times New Roman" pitchFamily="18" charset="0"/>
              </a:rPr>
              <a:t>overleg / </a:t>
            </a:r>
            <a:r>
              <a:rPr lang="fr-BE" sz="2400" b="1" dirty="0" smtClean="0">
                <a:latin typeface="Times New Roman" pitchFamily="18" charset="0"/>
              </a:rPr>
              <a:t>structure de la concertation sociale</a:t>
            </a:r>
          </a:p>
          <a:p>
            <a:pPr marL="514350" indent="-514350" eaLnBrk="0" hangingPunct="0">
              <a:spcBef>
                <a:spcPct val="20000"/>
              </a:spcBef>
              <a:buFont typeface="Times New Roman" pitchFamily="18" charset="0"/>
              <a:buAutoNum type="arabicPeriod"/>
            </a:pPr>
            <a:endParaRPr lang="nl-BE" sz="2400" b="1" dirty="0">
              <a:latin typeface="Times New Roman" pitchFamily="18" charset="0"/>
            </a:endParaRPr>
          </a:p>
          <a:p>
            <a:pPr marL="514350" indent="-514350" eaLnBrk="0" hangingPunct="0">
              <a:spcBef>
                <a:spcPct val="20000"/>
              </a:spcBef>
              <a:buFont typeface="Times New Roman" pitchFamily="18" charset="0"/>
              <a:buAutoNum type="arabicPeriod"/>
            </a:pPr>
            <a:r>
              <a:rPr lang="nl-BE" sz="2400" b="1" dirty="0">
                <a:latin typeface="Times New Roman" pitchFamily="18" charset="0"/>
              </a:rPr>
              <a:t>Sociale </a:t>
            </a:r>
            <a:r>
              <a:rPr lang="nl-BE" sz="2400" b="1" dirty="0" smtClean="0">
                <a:latin typeface="Times New Roman" pitchFamily="18" charset="0"/>
              </a:rPr>
              <a:t>partners / </a:t>
            </a:r>
            <a:r>
              <a:rPr lang="fr-BE" sz="2400" b="1" dirty="0" smtClean="0">
                <a:latin typeface="Times New Roman" pitchFamily="18" charset="0"/>
              </a:rPr>
              <a:t>les </a:t>
            </a:r>
            <a:r>
              <a:rPr lang="fr-BE" sz="2400" b="1" dirty="0" err="1" smtClean="0">
                <a:latin typeface="Times New Roman" pitchFamily="18" charset="0"/>
              </a:rPr>
              <a:t>partners</a:t>
            </a:r>
            <a:r>
              <a:rPr lang="fr-BE" sz="2400" b="1" dirty="0" smtClean="0">
                <a:latin typeface="Times New Roman" pitchFamily="18" charset="0"/>
              </a:rPr>
              <a:t> sociaux</a:t>
            </a:r>
          </a:p>
          <a:p>
            <a:pPr marL="514350" indent="-514350" eaLnBrk="0" hangingPunct="0">
              <a:spcBef>
                <a:spcPct val="20000"/>
              </a:spcBef>
              <a:buFont typeface="Times New Roman" pitchFamily="18" charset="0"/>
              <a:buAutoNum type="arabicPeriod"/>
            </a:pPr>
            <a:endParaRPr lang="nl-BE" sz="2800" b="1" dirty="0">
              <a:latin typeface="Times New Roman" pitchFamily="18" charset="0"/>
            </a:endParaRPr>
          </a:p>
        </p:txBody>
      </p:sp>
      <p:sp>
        <p:nvSpPr>
          <p:cNvPr id="23555" name="Footer Placeholder 3"/>
          <p:cNvSpPr txBox="1">
            <a:spLocks noGrp="1"/>
          </p:cNvSpPr>
          <p:nvPr/>
        </p:nvSpPr>
        <p:spPr bwMode="auto">
          <a:xfrm>
            <a:off x="611188" y="6172200"/>
            <a:ext cx="8458200" cy="381000"/>
          </a:xfrm>
          <a:prstGeom prst="rect">
            <a:avLst/>
          </a:prstGeom>
          <a:noFill/>
          <a:ln w="9525">
            <a:noFill/>
            <a:miter lim="800000"/>
            <a:headEnd/>
            <a:tailEnd/>
          </a:ln>
        </p:spPr>
        <p:txBody>
          <a:bodyPr/>
          <a:lstStyle/>
          <a:p>
            <a:pPr algn="r" eaLnBrk="0" hangingPunct="0"/>
            <a:endParaRPr lang="nl-BE" dirty="0">
              <a:latin typeface="Times New Roman" pitchFamily="18" charset="0"/>
            </a:endParaRPr>
          </a:p>
          <a:p>
            <a:pPr algn="r" eaLnBrk="0" hangingPunct="0"/>
            <a:r>
              <a:rPr lang="nl-BE" b="1" dirty="0">
                <a:latin typeface="Times New Roman" pitchFamily="18" charset="0"/>
              </a:rPr>
              <a:t>					</a:t>
            </a:r>
            <a:r>
              <a:rPr lang="nl-BE" b="1" dirty="0" smtClean="0">
                <a:latin typeface="Times New Roman" pitchFamily="18" charset="0"/>
              </a:rPr>
              <a:t>5</a:t>
            </a:r>
            <a:endParaRPr lang="nl-BE" dirty="0">
              <a:latin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ooter Placeholder 1"/>
          <p:cNvSpPr>
            <a:spLocks noGrp="1"/>
          </p:cNvSpPr>
          <p:nvPr>
            <p:ph type="ftr" sz="quarter" idx="4294967295"/>
          </p:nvPr>
        </p:nvSpPr>
        <p:spPr bwMode="auto">
          <a:xfrm>
            <a:off x="685800" y="6172200"/>
            <a:ext cx="8458200" cy="381000"/>
          </a:xfrm>
          <a:prstGeom prst="rect">
            <a:avLst/>
          </a:prstGeom>
          <a:ln>
            <a:miter lim="800000"/>
            <a:headEnd/>
            <a:tailEnd/>
          </a:ln>
        </p:spPr>
        <p:txBody>
          <a:bodyPr/>
          <a:lstStyle/>
          <a:p>
            <a:pPr algn="r" eaLnBrk="0" hangingPunct="0">
              <a:defRPr/>
            </a:pPr>
            <a:endParaRPr lang="nl-BE" sz="1800">
              <a:latin typeface="+mn-lt"/>
            </a:endParaRPr>
          </a:p>
          <a:p>
            <a:pPr algn="r" eaLnBrk="0" hangingPunct="0">
              <a:defRPr/>
            </a:pPr>
            <a:r>
              <a:rPr lang="nl-BE" sz="1800">
                <a:latin typeface="+mn-lt"/>
              </a:rPr>
              <a:t> </a:t>
            </a:r>
            <a:fld id="{E5B155E8-A0A9-4A61-B284-58299B33EE50}" type="slidenum">
              <a:rPr lang="nl-BE" sz="1800">
                <a:latin typeface="+mn-lt"/>
              </a:rPr>
              <a:pPr algn="r" eaLnBrk="0" hangingPunct="0">
                <a:defRPr/>
              </a:pPr>
              <a:t>6</a:t>
            </a:fld>
            <a:endParaRPr lang="nl-BE" sz="1800">
              <a:latin typeface="+mn-lt"/>
            </a:endParaRPr>
          </a:p>
          <a:p>
            <a:pPr algn="ctr" eaLnBrk="0" hangingPunct="0">
              <a:defRPr/>
            </a:pPr>
            <a:r>
              <a:rPr lang="nl-BE" sz="1800" b="1">
                <a:latin typeface="+mn-lt"/>
              </a:rPr>
              <a:t>					</a:t>
            </a:r>
          </a:p>
        </p:txBody>
      </p:sp>
      <p:sp>
        <p:nvSpPr>
          <p:cNvPr id="11" name="Footer Placeholder 1"/>
          <p:cNvSpPr txBox="1">
            <a:spLocks noGrp="1"/>
          </p:cNvSpPr>
          <p:nvPr/>
        </p:nvSpPr>
        <p:spPr bwMode="auto">
          <a:xfrm>
            <a:off x="685800" y="6172200"/>
            <a:ext cx="8458200" cy="381000"/>
          </a:xfrm>
          <a:prstGeom prst="rect">
            <a:avLst/>
          </a:prstGeom>
          <a:noFill/>
          <a:ln>
            <a:miter lim="800000"/>
            <a:headEnd/>
            <a:tailEnd/>
          </a:ln>
        </p:spPr>
        <p:txBody>
          <a:bodyPr/>
          <a:lstStyle/>
          <a:p>
            <a:pPr algn="r" eaLnBrk="0" hangingPunct="0">
              <a:defRPr/>
            </a:pPr>
            <a:endParaRPr lang="nl-BE" sz="1800">
              <a:latin typeface="+mn-lt"/>
            </a:endParaRPr>
          </a:p>
          <a:p>
            <a:pPr algn="r" eaLnBrk="0" hangingPunct="0">
              <a:defRPr/>
            </a:pPr>
            <a:r>
              <a:rPr lang="nl-BE" sz="1800">
                <a:latin typeface="+mn-lt"/>
              </a:rPr>
              <a:t> </a:t>
            </a:r>
            <a:fld id="{36F897D8-F4E0-4124-9733-E55F7E8AAB81}" type="slidenum">
              <a:rPr lang="nl-BE" sz="1800">
                <a:latin typeface="+mn-lt"/>
              </a:rPr>
              <a:pPr algn="r" eaLnBrk="0" hangingPunct="0">
                <a:defRPr/>
              </a:pPr>
              <a:t>6</a:t>
            </a:fld>
            <a:endParaRPr lang="nl-BE" sz="1800">
              <a:latin typeface="+mn-lt"/>
            </a:endParaRPr>
          </a:p>
          <a:p>
            <a:pPr algn="ctr" eaLnBrk="0" hangingPunct="0">
              <a:defRPr/>
            </a:pPr>
            <a:r>
              <a:rPr lang="nl-BE" sz="1800" b="1">
                <a:latin typeface="+mn-lt"/>
              </a:rPr>
              <a:t>					</a:t>
            </a:r>
          </a:p>
        </p:txBody>
      </p:sp>
      <p:sp>
        <p:nvSpPr>
          <p:cNvPr id="625668" name="Text Box 6"/>
          <p:cNvSpPr txBox="1">
            <a:spLocks noChangeArrowheads="1"/>
          </p:cNvSpPr>
          <p:nvPr/>
        </p:nvSpPr>
        <p:spPr bwMode="auto">
          <a:xfrm>
            <a:off x="427038" y="2636838"/>
            <a:ext cx="3929062" cy="2185214"/>
          </a:xfrm>
          <a:prstGeom prst="rect">
            <a:avLst/>
          </a:prstGeom>
          <a:solidFill>
            <a:srgbClr val="FFFF00"/>
          </a:solidFill>
          <a:ln w="9525">
            <a:noFill/>
            <a:miter lim="800000"/>
            <a:headEnd/>
            <a:tailEnd/>
          </a:ln>
        </p:spPr>
        <p:txBody>
          <a:bodyPr>
            <a:spAutoFit/>
          </a:bodyPr>
          <a:lstStyle/>
          <a:p>
            <a:pPr algn="ctr" eaLnBrk="0" hangingPunct="0">
              <a:spcBef>
                <a:spcPts val="0"/>
              </a:spcBef>
            </a:pPr>
            <a:r>
              <a:rPr lang="nl-BE" sz="2800" b="1" u="sng" dirty="0"/>
              <a:t>1974</a:t>
            </a:r>
          </a:p>
          <a:p>
            <a:pPr algn="ctr" eaLnBrk="0" hangingPunct="0">
              <a:spcBef>
                <a:spcPts val="0"/>
              </a:spcBef>
            </a:pPr>
            <a:r>
              <a:rPr lang="nl-BE" sz="2000" b="1" dirty="0"/>
              <a:t>Vakbondsstatuut van het openbaar ambt </a:t>
            </a:r>
            <a:endParaRPr lang="nl-BE" sz="2000" b="1" dirty="0" smtClean="0"/>
          </a:p>
          <a:p>
            <a:pPr algn="ctr" eaLnBrk="0" hangingPunct="0">
              <a:spcBef>
                <a:spcPts val="0"/>
              </a:spcBef>
            </a:pPr>
            <a:endParaRPr lang="nl-BE" sz="2000" b="1" dirty="0" smtClean="0"/>
          </a:p>
          <a:p>
            <a:pPr marL="342900" indent="-342900" eaLnBrk="0" hangingPunct="0">
              <a:spcBef>
                <a:spcPts val="0"/>
              </a:spcBef>
              <a:buFont typeface="Arial" pitchFamily="34" charset="0"/>
              <a:buChar char="•"/>
            </a:pPr>
            <a:r>
              <a:rPr lang="nl-BE" sz="1600" b="1" dirty="0" smtClean="0"/>
              <a:t>Wet van 19 Dec 1974</a:t>
            </a:r>
          </a:p>
          <a:p>
            <a:pPr marL="342900" indent="-342900" eaLnBrk="0" hangingPunct="0">
              <a:spcBef>
                <a:spcPts val="0"/>
              </a:spcBef>
              <a:buFont typeface="Arial" pitchFamily="34" charset="0"/>
              <a:buChar char="•"/>
            </a:pPr>
            <a:r>
              <a:rPr lang="nl-BE" sz="1600" b="1" dirty="0"/>
              <a:t>KB van 28 Dec 1984</a:t>
            </a:r>
          </a:p>
          <a:p>
            <a:pPr marL="342900" indent="-342900" eaLnBrk="0" hangingPunct="0">
              <a:spcBef>
                <a:spcPts val="0"/>
              </a:spcBef>
              <a:buFont typeface="Arial" pitchFamily="34" charset="0"/>
              <a:buChar char="•"/>
            </a:pPr>
            <a:r>
              <a:rPr lang="nl-BE" sz="1600" b="1" dirty="0"/>
              <a:t>KB van 29 </a:t>
            </a:r>
            <a:r>
              <a:rPr lang="nl-BE" sz="1600" b="1" dirty="0" smtClean="0"/>
              <a:t>Aug 1985</a:t>
            </a:r>
            <a:endParaRPr lang="nl-BE" sz="1600" b="1" dirty="0"/>
          </a:p>
        </p:txBody>
      </p:sp>
      <p:sp>
        <p:nvSpPr>
          <p:cNvPr id="625669" name="Text Box 7"/>
          <p:cNvSpPr txBox="1">
            <a:spLocks noChangeArrowheads="1"/>
          </p:cNvSpPr>
          <p:nvPr/>
        </p:nvSpPr>
        <p:spPr bwMode="auto">
          <a:xfrm>
            <a:off x="5076824" y="2636912"/>
            <a:ext cx="3671639" cy="1938992"/>
          </a:xfrm>
          <a:prstGeom prst="rect">
            <a:avLst/>
          </a:prstGeom>
          <a:solidFill>
            <a:schemeClr val="hlink"/>
          </a:solidFill>
          <a:ln w="9525">
            <a:noFill/>
            <a:miter lim="800000"/>
            <a:headEnd/>
            <a:tailEnd/>
          </a:ln>
        </p:spPr>
        <p:txBody>
          <a:bodyPr wrap="square">
            <a:spAutoFit/>
          </a:bodyPr>
          <a:lstStyle/>
          <a:p>
            <a:pPr algn="ctr" eaLnBrk="0" hangingPunct="0">
              <a:spcBef>
                <a:spcPct val="50000"/>
              </a:spcBef>
            </a:pPr>
            <a:r>
              <a:rPr lang="nl-BE" sz="2800" b="1" u="sng" dirty="0"/>
              <a:t>1978</a:t>
            </a:r>
          </a:p>
          <a:p>
            <a:pPr algn="ctr" eaLnBrk="0" hangingPunct="0"/>
            <a:r>
              <a:rPr lang="nl-BE" b="1" dirty="0"/>
              <a:t> </a:t>
            </a:r>
            <a:r>
              <a:rPr lang="nl-BE" sz="2000" b="1" dirty="0"/>
              <a:t>Specifiek Militair </a:t>
            </a:r>
            <a:r>
              <a:rPr lang="nl-BE" sz="2000" b="1" dirty="0" smtClean="0"/>
              <a:t>vakbondsstatuut</a:t>
            </a:r>
          </a:p>
          <a:p>
            <a:pPr algn="ctr" eaLnBrk="0" hangingPunct="0"/>
            <a:endParaRPr lang="nl-BE" sz="2000" b="1" dirty="0" smtClean="0"/>
          </a:p>
          <a:p>
            <a:pPr marL="342900" indent="-342900" eaLnBrk="0" hangingPunct="0">
              <a:buFont typeface="Arial" pitchFamily="34" charset="0"/>
              <a:buChar char="•"/>
            </a:pPr>
            <a:r>
              <a:rPr lang="nl-BE" sz="1600" b="1" dirty="0" smtClean="0"/>
              <a:t>Wet van 11 Jul 1978 (A16, Z40)</a:t>
            </a:r>
          </a:p>
          <a:p>
            <a:pPr marL="342900" indent="-342900" eaLnBrk="0" hangingPunct="0">
              <a:buFont typeface="Arial" pitchFamily="34" charset="0"/>
              <a:buChar char="•"/>
            </a:pPr>
            <a:r>
              <a:rPr lang="nl-BE" sz="1600" b="1" dirty="0" smtClean="0"/>
              <a:t>Wet van 23 Apr 2010 (A16, Z41)</a:t>
            </a:r>
            <a:endParaRPr lang="nl-BE" sz="1600" b="1" dirty="0"/>
          </a:p>
        </p:txBody>
      </p:sp>
      <p:pic>
        <p:nvPicPr>
          <p:cNvPr id="625670" name="Picture 40" descr="MCPE00125_0000[1]"/>
          <p:cNvPicPr>
            <a:picLocks noChangeAspect="1" noChangeArrowheads="1"/>
          </p:cNvPicPr>
          <p:nvPr/>
        </p:nvPicPr>
        <p:blipFill>
          <a:blip r:embed="rId2"/>
          <a:srcRect/>
          <a:stretch>
            <a:fillRect/>
          </a:stretch>
        </p:blipFill>
        <p:spPr bwMode="auto">
          <a:xfrm>
            <a:off x="3822700" y="4581525"/>
            <a:ext cx="1828800" cy="1368425"/>
          </a:xfrm>
          <a:prstGeom prst="rect">
            <a:avLst/>
          </a:prstGeom>
          <a:noFill/>
          <a:ln w="9525">
            <a:noFill/>
            <a:miter lim="800000"/>
            <a:headEnd/>
            <a:tailEnd/>
          </a:ln>
        </p:spPr>
      </p:pic>
      <p:sp>
        <p:nvSpPr>
          <p:cNvPr id="14" name="Line 6"/>
          <p:cNvSpPr>
            <a:spLocks noChangeShapeType="1"/>
          </p:cNvSpPr>
          <p:nvPr/>
        </p:nvSpPr>
        <p:spPr bwMode="auto">
          <a:xfrm flipH="1">
            <a:off x="2391569" y="908050"/>
            <a:ext cx="2108994" cy="1657350"/>
          </a:xfrm>
          <a:prstGeom prst="line">
            <a:avLst/>
          </a:prstGeom>
          <a:noFill/>
          <a:ln w="76200">
            <a:solidFill>
              <a:schemeClr val="tx1"/>
            </a:solidFill>
            <a:round/>
            <a:headEnd/>
            <a:tailEnd type="triangle" w="med" len="med"/>
          </a:ln>
        </p:spPr>
        <p:txBody>
          <a:bodyPr wrap="none" anchor="ctr"/>
          <a:lstStyle/>
          <a:p>
            <a:endParaRPr lang="en-US"/>
          </a:p>
        </p:txBody>
      </p:sp>
      <p:sp>
        <p:nvSpPr>
          <p:cNvPr id="15" name="Line 6"/>
          <p:cNvSpPr>
            <a:spLocks noChangeShapeType="1"/>
          </p:cNvSpPr>
          <p:nvPr/>
        </p:nvSpPr>
        <p:spPr bwMode="auto">
          <a:xfrm>
            <a:off x="4500563" y="908050"/>
            <a:ext cx="2412080" cy="1657350"/>
          </a:xfrm>
          <a:prstGeom prst="line">
            <a:avLst/>
          </a:prstGeom>
          <a:noFill/>
          <a:ln w="76200">
            <a:solidFill>
              <a:schemeClr val="tx1"/>
            </a:solidFill>
            <a:round/>
            <a:headEnd/>
            <a:tailEnd type="triangle" w="med" len="med"/>
          </a:ln>
        </p:spPr>
        <p:txBody>
          <a:bodyPr wrap="none" anchor="ctr"/>
          <a:lstStyle/>
          <a:p>
            <a:endParaRPr lang="en-US"/>
          </a:p>
        </p:txBody>
      </p:sp>
      <p:sp>
        <p:nvSpPr>
          <p:cNvPr id="625673" name="Rectangle 3"/>
          <p:cNvSpPr>
            <a:spLocks noChangeArrowheads="1"/>
          </p:cNvSpPr>
          <p:nvPr/>
        </p:nvSpPr>
        <p:spPr bwMode="auto">
          <a:xfrm>
            <a:off x="2268538" y="304800"/>
            <a:ext cx="4419600" cy="523220"/>
          </a:xfrm>
          <a:prstGeom prst="rect">
            <a:avLst/>
          </a:prstGeom>
          <a:solidFill>
            <a:srgbClr val="FFFF99"/>
          </a:solidFill>
          <a:ln w="57150">
            <a:solidFill>
              <a:schemeClr val="accent2"/>
            </a:solidFill>
            <a:miter lim="800000"/>
            <a:headEnd/>
            <a:tailEnd/>
          </a:ln>
        </p:spPr>
        <p:txBody>
          <a:bodyPr>
            <a:spAutoFit/>
          </a:bodyPr>
          <a:lstStyle/>
          <a:p>
            <a:pPr algn="ctr" eaLnBrk="0" hangingPunct="0">
              <a:spcBef>
                <a:spcPct val="50000"/>
              </a:spcBef>
            </a:pPr>
            <a:r>
              <a:rPr lang="nl-BE" sz="2800" b="1" dirty="0" smtClean="0"/>
              <a:t>1. Syndicaal </a:t>
            </a:r>
            <a:r>
              <a:rPr lang="nl-BE" sz="2800" b="1" dirty="0"/>
              <a:t>statuut</a:t>
            </a:r>
          </a:p>
        </p:txBody>
      </p:sp>
    </p:spTree>
    <p:extLst>
      <p:ext uri="{BB962C8B-B14F-4D97-AF65-F5344CB8AC3E}">
        <p14:creationId xmlns:p14="http://schemas.microsoft.com/office/powerpoint/2010/main" val="231646926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ox(out)">
                                      <p:cBhvr>
                                        <p:cTn id="7" dur="500"/>
                                        <p:tgtEl>
                                          <p:spTgt spid="14"/>
                                        </p:tgtEl>
                                      </p:cBhvr>
                                    </p:animEffect>
                                  </p:childTnLst>
                                </p:cTn>
                              </p:par>
                            </p:childTnLst>
                          </p:cTn>
                        </p:par>
                        <p:par>
                          <p:cTn id="8" fill="hold">
                            <p:stCondLst>
                              <p:cond delay="500"/>
                            </p:stCondLst>
                            <p:childTnLst>
                              <p:par>
                                <p:cTn id="9" presetID="4" presetClass="entr" presetSubtype="32"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box(out)">
                                      <p:cBhvr>
                                        <p:cTn id="1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1"/>
          <p:cNvSpPr txBox="1">
            <a:spLocks noGrp="1"/>
          </p:cNvSpPr>
          <p:nvPr/>
        </p:nvSpPr>
        <p:spPr bwMode="auto">
          <a:xfrm>
            <a:off x="685800" y="6172200"/>
            <a:ext cx="8458200" cy="381000"/>
          </a:xfrm>
          <a:prstGeom prst="rect">
            <a:avLst/>
          </a:prstGeom>
          <a:noFill/>
          <a:ln>
            <a:miter lim="800000"/>
            <a:headEnd/>
            <a:tailEnd/>
          </a:ln>
        </p:spPr>
        <p:txBody>
          <a:bodyPr/>
          <a:lstStyle/>
          <a:p>
            <a:pPr algn="r" eaLnBrk="0" hangingPunct="0">
              <a:defRPr/>
            </a:pPr>
            <a:endParaRPr lang="nl-BE">
              <a:latin typeface="+mn-lt"/>
            </a:endParaRPr>
          </a:p>
          <a:p>
            <a:pPr algn="r" eaLnBrk="0" hangingPunct="0">
              <a:defRPr/>
            </a:pPr>
            <a:r>
              <a:rPr lang="nl-BE">
                <a:latin typeface="+mn-lt"/>
              </a:rPr>
              <a:t> </a:t>
            </a:r>
            <a:fld id="{D24FD4E1-FFD7-4DC6-98B5-4468422E1F13}" type="slidenum">
              <a:rPr lang="nl-BE">
                <a:latin typeface="+mn-lt"/>
              </a:rPr>
              <a:pPr algn="r" eaLnBrk="0" hangingPunct="0">
                <a:defRPr/>
              </a:pPr>
              <a:t>7</a:t>
            </a:fld>
            <a:endParaRPr lang="nl-BE">
              <a:latin typeface="+mn-lt"/>
            </a:endParaRPr>
          </a:p>
          <a:p>
            <a:pPr algn="ctr" eaLnBrk="0" hangingPunct="0">
              <a:defRPr/>
            </a:pPr>
            <a:r>
              <a:rPr lang="nl-BE" b="1">
                <a:latin typeface="+mn-lt"/>
              </a:rPr>
              <a:t>					</a:t>
            </a:r>
          </a:p>
        </p:txBody>
      </p:sp>
      <p:sp>
        <p:nvSpPr>
          <p:cNvPr id="4" name="Footer Placeholder 3"/>
          <p:cNvSpPr txBox="1">
            <a:spLocks noGrp="1"/>
          </p:cNvSpPr>
          <p:nvPr/>
        </p:nvSpPr>
        <p:spPr bwMode="auto">
          <a:xfrm>
            <a:off x="685800" y="6172200"/>
            <a:ext cx="8458200" cy="381000"/>
          </a:xfrm>
          <a:prstGeom prst="rect">
            <a:avLst/>
          </a:prstGeom>
          <a:noFill/>
          <a:ln>
            <a:miter lim="800000"/>
            <a:headEnd/>
            <a:tailEnd/>
          </a:ln>
        </p:spPr>
        <p:txBody>
          <a:bodyPr/>
          <a:lstStyle/>
          <a:p>
            <a:pPr algn="r" eaLnBrk="0" hangingPunct="0">
              <a:defRPr/>
            </a:pPr>
            <a:endParaRPr lang="nl-BE">
              <a:latin typeface="+mn-lt"/>
            </a:endParaRPr>
          </a:p>
          <a:p>
            <a:pPr algn="r" eaLnBrk="0" hangingPunct="0">
              <a:defRPr/>
            </a:pPr>
            <a:r>
              <a:rPr lang="nl-BE">
                <a:latin typeface="+mn-lt"/>
              </a:rPr>
              <a:t> </a:t>
            </a:r>
            <a:fld id="{67ED2D5B-9117-409D-B0A2-32E58744E218}" type="slidenum">
              <a:rPr lang="nl-BE">
                <a:latin typeface="+mn-lt"/>
              </a:rPr>
              <a:pPr algn="r" eaLnBrk="0" hangingPunct="0">
                <a:defRPr/>
              </a:pPr>
              <a:t>7</a:t>
            </a:fld>
            <a:endParaRPr lang="nl-BE">
              <a:latin typeface="+mn-lt"/>
            </a:endParaRPr>
          </a:p>
          <a:p>
            <a:pPr algn="ctr" eaLnBrk="0" hangingPunct="0">
              <a:defRPr/>
            </a:pPr>
            <a:r>
              <a:rPr lang="nl-BE" b="1">
                <a:latin typeface="+mn-lt"/>
              </a:rPr>
              <a:t>					</a:t>
            </a:r>
          </a:p>
        </p:txBody>
      </p:sp>
      <p:sp>
        <p:nvSpPr>
          <p:cNvPr id="25603" name="Rectangle 3"/>
          <p:cNvSpPr>
            <a:spLocks noGrp="1" noChangeArrowheads="1"/>
          </p:cNvSpPr>
          <p:nvPr>
            <p:ph type="title" idx="4294967295"/>
          </p:nvPr>
        </p:nvSpPr>
        <p:spPr>
          <a:xfrm>
            <a:off x="1835696" y="304800"/>
            <a:ext cx="5257006" cy="523220"/>
          </a:xfrm>
          <a:solidFill>
            <a:srgbClr val="FFFF99"/>
          </a:solidFill>
          <a:ln w="57150" cap="flat">
            <a:solidFill>
              <a:schemeClr val="accent2"/>
            </a:solidFill>
          </a:ln>
        </p:spPr>
        <p:txBody>
          <a:bodyPr wrap="square" lIns="91440" tIns="45720" rIns="91440" bIns="45720" anchor="t">
            <a:spAutoFit/>
          </a:bodyPr>
          <a:lstStyle/>
          <a:p>
            <a:pPr eaLnBrk="1" hangingPunct="1">
              <a:spcBef>
                <a:spcPct val="50000"/>
              </a:spcBef>
            </a:pPr>
            <a:r>
              <a:rPr lang="nl-BE" sz="2800" b="1" dirty="0" smtClean="0"/>
              <a:t>1.   Le </a:t>
            </a:r>
            <a:r>
              <a:rPr lang="nl-BE" sz="2800" b="1" dirty="0" err="1" smtClean="0"/>
              <a:t>statut</a:t>
            </a:r>
            <a:r>
              <a:rPr lang="nl-BE" sz="2800" b="1" dirty="0" smtClean="0"/>
              <a:t> </a:t>
            </a:r>
            <a:r>
              <a:rPr lang="nl-BE" sz="2800" b="1" dirty="0" err="1" smtClean="0"/>
              <a:t>syndical</a:t>
            </a:r>
            <a:r>
              <a:rPr lang="nl-BE" sz="2800" b="1" dirty="0" smtClean="0"/>
              <a:t> </a:t>
            </a:r>
          </a:p>
        </p:txBody>
      </p:sp>
      <p:sp>
        <p:nvSpPr>
          <p:cNvPr id="25604" name="Text Box 6"/>
          <p:cNvSpPr txBox="1">
            <a:spLocks noChangeArrowheads="1"/>
          </p:cNvSpPr>
          <p:nvPr/>
        </p:nvSpPr>
        <p:spPr bwMode="auto">
          <a:xfrm>
            <a:off x="395288" y="2636838"/>
            <a:ext cx="3929062" cy="2185214"/>
          </a:xfrm>
          <a:prstGeom prst="rect">
            <a:avLst/>
          </a:prstGeom>
          <a:solidFill>
            <a:srgbClr val="FFFF00"/>
          </a:solidFill>
          <a:ln w="9525">
            <a:noFill/>
            <a:miter lim="800000"/>
            <a:headEnd/>
            <a:tailEnd/>
          </a:ln>
        </p:spPr>
        <p:txBody>
          <a:bodyPr>
            <a:spAutoFit/>
          </a:bodyPr>
          <a:lstStyle/>
          <a:p>
            <a:pPr algn="ctr" eaLnBrk="0" hangingPunct="0">
              <a:spcBef>
                <a:spcPts val="0"/>
              </a:spcBef>
            </a:pPr>
            <a:r>
              <a:rPr lang="nl-BE" sz="2800" b="1" u="sng" dirty="0"/>
              <a:t>1974</a:t>
            </a:r>
          </a:p>
          <a:p>
            <a:pPr algn="ctr" eaLnBrk="0" hangingPunct="0">
              <a:spcBef>
                <a:spcPts val="0"/>
              </a:spcBef>
            </a:pPr>
            <a:r>
              <a:rPr lang="nl-BE" sz="2000" b="1" dirty="0" err="1"/>
              <a:t>Statut</a:t>
            </a:r>
            <a:r>
              <a:rPr lang="nl-BE" sz="2000" b="1" dirty="0"/>
              <a:t> </a:t>
            </a:r>
            <a:r>
              <a:rPr lang="nl-BE" sz="2000" b="1" dirty="0" err="1"/>
              <a:t>syndical</a:t>
            </a:r>
            <a:r>
              <a:rPr lang="nl-BE" sz="2000" b="1" dirty="0"/>
              <a:t> de la </a:t>
            </a:r>
            <a:r>
              <a:rPr lang="nl-BE" sz="2000" b="1" dirty="0" err="1"/>
              <a:t>fonction</a:t>
            </a:r>
            <a:r>
              <a:rPr lang="nl-BE" sz="2000" b="1" dirty="0"/>
              <a:t> </a:t>
            </a:r>
            <a:r>
              <a:rPr lang="nl-BE" sz="2000" b="1" dirty="0" err="1" smtClean="0"/>
              <a:t>publique</a:t>
            </a:r>
            <a:endParaRPr lang="nl-BE" sz="2000" b="1" dirty="0" smtClean="0"/>
          </a:p>
          <a:p>
            <a:pPr algn="ctr" eaLnBrk="0" hangingPunct="0">
              <a:spcBef>
                <a:spcPts val="0"/>
              </a:spcBef>
            </a:pPr>
            <a:endParaRPr lang="nl-BE" sz="2000" b="1" dirty="0"/>
          </a:p>
          <a:p>
            <a:pPr marL="342900" indent="-342900" eaLnBrk="0" hangingPunct="0">
              <a:spcBef>
                <a:spcPts val="0"/>
              </a:spcBef>
              <a:buFont typeface="Arial" pitchFamily="34" charset="0"/>
              <a:buChar char="•"/>
            </a:pPr>
            <a:r>
              <a:rPr lang="nl-BE" sz="1600" b="1" dirty="0" err="1"/>
              <a:t>Loi</a:t>
            </a:r>
            <a:r>
              <a:rPr lang="nl-BE" sz="1600" b="1" dirty="0"/>
              <a:t> du 19 Dec 1974</a:t>
            </a:r>
          </a:p>
          <a:p>
            <a:pPr marL="342900" indent="-342900" eaLnBrk="0" hangingPunct="0">
              <a:spcBef>
                <a:spcPts val="0"/>
              </a:spcBef>
              <a:buFont typeface="Arial" pitchFamily="34" charset="0"/>
              <a:buChar char="•"/>
            </a:pPr>
            <a:r>
              <a:rPr lang="nl-BE" sz="1600" b="1" dirty="0"/>
              <a:t>AR du 28 Dec </a:t>
            </a:r>
            <a:r>
              <a:rPr lang="nl-BE" sz="1600" b="1" dirty="0" smtClean="0"/>
              <a:t>1984</a:t>
            </a:r>
          </a:p>
          <a:p>
            <a:pPr marL="342900" indent="-342900" eaLnBrk="0" hangingPunct="0">
              <a:spcBef>
                <a:spcPts val="0"/>
              </a:spcBef>
              <a:buFont typeface="Arial" pitchFamily="34" charset="0"/>
              <a:buChar char="•"/>
            </a:pPr>
            <a:r>
              <a:rPr lang="nl-BE" sz="1600" b="1" dirty="0" smtClean="0"/>
              <a:t>AR du 29 </a:t>
            </a:r>
            <a:r>
              <a:rPr lang="nl-BE" sz="1600" b="1" dirty="0" err="1" smtClean="0"/>
              <a:t>Aou</a:t>
            </a:r>
            <a:r>
              <a:rPr lang="nl-BE" sz="1600" b="1" dirty="0" smtClean="0"/>
              <a:t> 1985</a:t>
            </a:r>
            <a:endParaRPr lang="nl-BE" sz="1600" b="1" dirty="0"/>
          </a:p>
        </p:txBody>
      </p:sp>
      <p:sp>
        <p:nvSpPr>
          <p:cNvPr id="25605" name="Text Box 7"/>
          <p:cNvSpPr txBox="1">
            <a:spLocks noChangeArrowheads="1"/>
          </p:cNvSpPr>
          <p:nvPr/>
        </p:nvSpPr>
        <p:spPr bwMode="auto">
          <a:xfrm>
            <a:off x="4500563" y="2636912"/>
            <a:ext cx="4248150" cy="2000548"/>
          </a:xfrm>
          <a:prstGeom prst="rect">
            <a:avLst/>
          </a:prstGeom>
          <a:solidFill>
            <a:schemeClr val="hlink"/>
          </a:solidFill>
          <a:ln w="9525">
            <a:noFill/>
            <a:miter lim="800000"/>
            <a:headEnd/>
            <a:tailEnd/>
          </a:ln>
        </p:spPr>
        <p:txBody>
          <a:bodyPr>
            <a:spAutoFit/>
          </a:bodyPr>
          <a:lstStyle/>
          <a:p>
            <a:pPr algn="ctr" eaLnBrk="0" hangingPunct="0">
              <a:spcBef>
                <a:spcPts val="0"/>
              </a:spcBef>
            </a:pPr>
            <a:r>
              <a:rPr lang="nl-BE" sz="2800" b="1" u="sng" dirty="0"/>
              <a:t>1978</a:t>
            </a:r>
          </a:p>
          <a:p>
            <a:pPr algn="ctr" eaLnBrk="0" hangingPunct="0">
              <a:spcBef>
                <a:spcPts val="0"/>
              </a:spcBef>
            </a:pPr>
            <a:r>
              <a:rPr lang="nl-BE" sz="2400" b="1" dirty="0"/>
              <a:t> </a:t>
            </a:r>
            <a:r>
              <a:rPr lang="nl-BE" sz="2000" b="1" dirty="0" err="1"/>
              <a:t>Statut</a:t>
            </a:r>
            <a:r>
              <a:rPr lang="nl-BE" sz="2000" b="1" dirty="0"/>
              <a:t> </a:t>
            </a:r>
            <a:r>
              <a:rPr lang="nl-BE" sz="2000" b="1" dirty="0" err="1"/>
              <a:t>syndical</a:t>
            </a:r>
            <a:r>
              <a:rPr lang="nl-BE" sz="2000" b="1" dirty="0"/>
              <a:t> </a:t>
            </a:r>
            <a:r>
              <a:rPr lang="nl-BE" sz="2000" b="1" dirty="0" err="1"/>
              <a:t>spécifique</a:t>
            </a:r>
            <a:r>
              <a:rPr lang="nl-BE" sz="2000" b="1" dirty="0"/>
              <a:t> des </a:t>
            </a:r>
            <a:r>
              <a:rPr lang="nl-BE" sz="2000" b="1" dirty="0" err="1" smtClean="0"/>
              <a:t>militaires</a:t>
            </a:r>
            <a:endParaRPr lang="nl-BE" sz="2000" b="1" dirty="0" smtClean="0"/>
          </a:p>
          <a:p>
            <a:pPr algn="ctr" eaLnBrk="0" hangingPunct="0">
              <a:spcBef>
                <a:spcPts val="0"/>
              </a:spcBef>
            </a:pPr>
            <a:endParaRPr lang="nl-BE" sz="2000" b="1" dirty="0"/>
          </a:p>
          <a:p>
            <a:pPr marL="342900" indent="-342900" eaLnBrk="0" hangingPunct="0">
              <a:spcBef>
                <a:spcPts val="0"/>
              </a:spcBef>
              <a:buFont typeface="Arial" pitchFamily="34" charset="0"/>
              <a:buChar char="•"/>
            </a:pPr>
            <a:r>
              <a:rPr lang="nl-BE" sz="1600" b="1" dirty="0" err="1"/>
              <a:t>Loi</a:t>
            </a:r>
            <a:r>
              <a:rPr lang="nl-BE" sz="1600" b="1" dirty="0"/>
              <a:t> du 11 Jul 1978 </a:t>
            </a:r>
            <a:r>
              <a:rPr lang="nl-BE" sz="1600" b="1" dirty="0" smtClean="0"/>
              <a:t>(A16</a:t>
            </a:r>
            <a:r>
              <a:rPr lang="nl-BE" sz="1600" b="1" dirty="0"/>
              <a:t>, Z40)</a:t>
            </a:r>
          </a:p>
          <a:p>
            <a:pPr marL="342900" indent="-342900" eaLnBrk="0" hangingPunct="0">
              <a:spcBef>
                <a:spcPts val="0"/>
              </a:spcBef>
              <a:buFont typeface="Arial" pitchFamily="34" charset="0"/>
              <a:buChar char="•"/>
            </a:pPr>
            <a:r>
              <a:rPr lang="nl-BE" sz="1600" b="1" dirty="0" err="1"/>
              <a:t>Loi</a:t>
            </a:r>
            <a:r>
              <a:rPr lang="nl-BE" sz="1600" b="1" dirty="0"/>
              <a:t> du 23 </a:t>
            </a:r>
            <a:r>
              <a:rPr lang="nl-BE" sz="1600" b="1" dirty="0" err="1"/>
              <a:t>Avr</a:t>
            </a:r>
            <a:r>
              <a:rPr lang="nl-BE" sz="1600" b="1" dirty="0"/>
              <a:t> 2010 </a:t>
            </a:r>
            <a:r>
              <a:rPr lang="nl-BE" sz="1600" b="1" dirty="0" smtClean="0"/>
              <a:t>(A16</a:t>
            </a:r>
            <a:r>
              <a:rPr lang="nl-BE" sz="1600" b="1" dirty="0"/>
              <a:t>, Z41)</a:t>
            </a:r>
          </a:p>
        </p:txBody>
      </p:sp>
      <p:sp>
        <p:nvSpPr>
          <p:cNvPr id="14" name="Line 6"/>
          <p:cNvSpPr>
            <a:spLocks noChangeShapeType="1"/>
          </p:cNvSpPr>
          <p:nvPr/>
        </p:nvSpPr>
        <p:spPr bwMode="auto">
          <a:xfrm flipH="1">
            <a:off x="2700338" y="908050"/>
            <a:ext cx="1800225" cy="1657350"/>
          </a:xfrm>
          <a:prstGeom prst="line">
            <a:avLst/>
          </a:prstGeom>
          <a:noFill/>
          <a:ln w="76200">
            <a:solidFill>
              <a:schemeClr val="tx1"/>
            </a:solidFill>
            <a:round/>
            <a:headEnd/>
            <a:tailEnd type="triangle" w="med" len="med"/>
          </a:ln>
        </p:spPr>
        <p:txBody>
          <a:bodyPr wrap="none" anchor="ctr"/>
          <a:lstStyle/>
          <a:p>
            <a:endParaRPr lang="en-US"/>
          </a:p>
        </p:txBody>
      </p:sp>
      <p:sp>
        <p:nvSpPr>
          <p:cNvPr id="15" name="Line 6"/>
          <p:cNvSpPr>
            <a:spLocks noChangeShapeType="1"/>
          </p:cNvSpPr>
          <p:nvPr/>
        </p:nvSpPr>
        <p:spPr bwMode="auto">
          <a:xfrm>
            <a:off x="4500563" y="908050"/>
            <a:ext cx="1727200" cy="1728788"/>
          </a:xfrm>
          <a:prstGeom prst="line">
            <a:avLst/>
          </a:prstGeom>
          <a:noFill/>
          <a:ln w="76200">
            <a:solidFill>
              <a:schemeClr val="tx1"/>
            </a:solidFill>
            <a:round/>
            <a:headEnd/>
            <a:tailEnd type="triangle" w="med" len="med"/>
          </a:ln>
        </p:spPr>
        <p:txBody>
          <a:bodyPr wrap="none" anchor="ctr"/>
          <a:lstStyle/>
          <a:p>
            <a:endParaRPr lang="en-US"/>
          </a:p>
        </p:txBody>
      </p:sp>
      <p:pic>
        <p:nvPicPr>
          <p:cNvPr id="10" name="Picture 40" descr="MCPE00125_0000[1]"/>
          <p:cNvPicPr>
            <a:picLocks noChangeAspect="1" noChangeArrowheads="1"/>
          </p:cNvPicPr>
          <p:nvPr/>
        </p:nvPicPr>
        <p:blipFill>
          <a:blip r:embed="rId3"/>
          <a:srcRect/>
          <a:stretch>
            <a:fillRect/>
          </a:stretch>
        </p:blipFill>
        <p:spPr bwMode="auto">
          <a:xfrm>
            <a:off x="3491880" y="4868887"/>
            <a:ext cx="1828800" cy="136842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ox(out)">
                                      <p:cBhvr>
                                        <p:cTn id="7" dur="500"/>
                                        <p:tgtEl>
                                          <p:spTgt spid="14"/>
                                        </p:tgtEl>
                                      </p:cBhvr>
                                    </p:animEffect>
                                  </p:childTnLst>
                                </p:cTn>
                              </p:par>
                            </p:childTnLst>
                          </p:cTn>
                        </p:par>
                        <p:par>
                          <p:cTn id="8" fill="hold">
                            <p:stCondLst>
                              <p:cond delay="500"/>
                            </p:stCondLst>
                            <p:childTnLst>
                              <p:par>
                                <p:cTn id="9" presetID="4" presetClass="entr" presetSubtype="32"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box(out)">
                                      <p:cBhvr>
                                        <p:cTn id="1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1"/>
          <p:cNvSpPr txBox="1">
            <a:spLocks noGrp="1"/>
          </p:cNvSpPr>
          <p:nvPr/>
        </p:nvSpPr>
        <p:spPr bwMode="auto">
          <a:xfrm>
            <a:off x="685800" y="6172200"/>
            <a:ext cx="8458200" cy="381000"/>
          </a:xfrm>
          <a:prstGeom prst="rect">
            <a:avLst/>
          </a:prstGeom>
          <a:noFill/>
          <a:ln>
            <a:miter lim="800000"/>
            <a:headEnd/>
            <a:tailEnd/>
          </a:ln>
        </p:spPr>
        <p:txBody>
          <a:bodyPr/>
          <a:lstStyle/>
          <a:p>
            <a:pPr eaLnBrk="0" hangingPunct="0">
              <a:defRPr/>
            </a:pPr>
            <a:r>
              <a:rPr lang="nl-BE">
                <a:latin typeface="+mn-lt"/>
              </a:rPr>
              <a:t>* Extern Defensie</a:t>
            </a:r>
          </a:p>
          <a:p>
            <a:pPr algn="r" eaLnBrk="0" hangingPunct="0">
              <a:defRPr/>
            </a:pPr>
            <a:r>
              <a:rPr lang="nl-BE">
                <a:latin typeface="+mn-lt"/>
              </a:rPr>
              <a:t> </a:t>
            </a:r>
            <a:fld id="{48FD8410-EB4F-47E8-A957-FD4BDAD0B284}" type="slidenum">
              <a:rPr lang="nl-BE">
                <a:latin typeface="+mn-lt"/>
              </a:rPr>
              <a:pPr algn="r" eaLnBrk="0" hangingPunct="0">
                <a:defRPr/>
              </a:pPr>
              <a:t>8</a:t>
            </a:fld>
            <a:endParaRPr lang="nl-BE">
              <a:latin typeface="+mn-lt"/>
            </a:endParaRPr>
          </a:p>
          <a:p>
            <a:pPr algn="ctr" eaLnBrk="0" hangingPunct="0">
              <a:defRPr/>
            </a:pPr>
            <a:r>
              <a:rPr lang="nl-BE" b="1">
                <a:latin typeface="+mn-lt"/>
              </a:rPr>
              <a:t>					</a:t>
            </a:r>
          </a:p>
        </p:txBody>
      </p:sp>
      <p:sp>
        <p:nvSpPr>
          <p:cNvPr id="27650" name="Footer Placeholder 3"/>
          <p:cNvSpPr txBox="1">
            <a:spLocks noGrp="1"/>
          </p:cNvSpPr>
          <p:nvPr/>
        </p:nvSpPr>
        <p:spPr bwMode="auto">
          <a:xfrm>
            <a:off x="611188" y="6172200"/>
            <a:ext cx="8458200" cy="381000"/>
          </a:xfrm>
          <a:prstGeom prst="rect">
            <a:avLst/>
          </a:prstGeom>
          <a:noFill/>
          <a:ln w="9525">
            <a:noFill/>
            <a:miter lim="800000"/>
            <a:headEnd/>
            <a:tailEnd/>
          </a:ln>
        </p:spPr>
        <p:txBody>
          <a:bodyPr/>
          <a:lstStyle/>
          <a:p>
            <a:pPr algn="r" eaLnBrk="0" hangingPunct="0"/>
            <a:endParaRPr lang="nl-BE">
              <a:latin typeface="Times New Roman" pitchFamily="18" charset="0"/>
            </a:endParaRPr>
          </a:p>
          <a:p>
            <a:pPr algn="r" eaLnBrk="0" hangingPunct="0"/>
            <a:r>
              <a:rPr lang="nl-BE" b="1">
                <a:latin typeface="Times New Roman" pitchFamily="18" charset="0"/>
              </a:rPr>
              <a:t>					</a:t>
            </a:r>
          </a:p>
        </p:txBody>
      </p:sp>
      <p:graphicFrame>
        <p:nvGraphicFramePr>
          <p:cNvPr id="691236" name="Group 36"/>
          <p:cNvGraphicFramePr>
            <a:graphicFrameLocks noGrp="1"/>
          </p:cNvGraphicFramePr>
          <p:nvPr/>
        </p:nvGraphicFramePr>
        <p:xfrm>
          <a:off x="1214438" y="3275013"/>
          <a:ext cx="7358062" cy="2771775"/>
        </p:xfrm>
        <a:graphic>
          <a:graphicData uri="http://schemas.openxmlformats.org/drawingml/2006/table">
            <a:tbl>
              <a:tblPr/>
              <a:tblGrid>
                <a:gridCol w="3741737"/>
                <a:gridCol w="3616325"/>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BE" sz="1800" b="1" i="0" u="none" strike="noStrike" cap="none" normalizeH="0" baseline="0" smtClean="0">
                          <a:ln>
                            <a:noFill/>
                          </a:ln>
                          <a:solidFill>
                            <a:srgbClr val="FFFFFF"/>
                          </a:solidFill>
                          <a:effectLst/>
                          <a:latin typeface="Arial" charset="0"/>
                        </a:rPr>
                        <a:t>Militair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BE" sz="1800" b="1" i="0" u="none" strike="noStrike" cap="none" normalizeH="0" baseline="0" smtClean="0">
                          <a:ln>
                            <a:noFill/>
                          </a:ln>
                          <a:solidFill>
                            <a:srgbClr val="FFFFFF"/>
                          </a:solidFill>
                          <a:effectLst/>
                          <a:latin typeface="Arial" charset="0"/>
                        </a:rPr>
                        <a:t>Burger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BE" sz="1800" b="0" i="0" u="none" strike="noStrike" cap="none" normalizeH="0" baseline="0" smtClean="0">
                          <a:ln>
                            <a:noFill/>
                          </a:ln>
                          <a:solidFill>
                            <a:srgbClr val="000000"/>
                          </a:solidFill>
                          <a:effectLst/>
                          <a:latin typeface="Arial" charset="0"/>
                        </a:rPr>
                        <a:t>Comité 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alpha val="50195"/>
                      </a:srgbClr>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BE" sz="1800" b="0" i="0" u="none" strike="noStrike" cap="none" normalizeH="0" baseline="0" smtClean="0">
                          <a:ln>
                            <a:noFill/>
                          </a:ln>
                          <a:solidFill>
                            <a:srgbClr val="000000"/>
                          </a:solidFill>
                          <a:effectLst/>
                          <a:latin typeface="Arial" charset="0"/>
                        </a:rPr>
                        <a:t>Comité B*</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alpha val="50195"/>
                      </a:srgbClr>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BE" sz="1800" b="0" i="0" u="none" strike="noStrike" cap="none" normalizeH="0" baseline="0" smtClean="0">
                          <a:ln>
                            <a:noFill/>
                          </a:ln>
                          <a:solidFill>
                            <a:srgbClr val="000000"/>
                          </a:solidFill>
                          <a:effectLst/>
                          <a:latin typeface="Arial" charset="0"/>
                        </a:rPr>
                        <a:t>Onderhandelingscomité</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BE" sz="1800" b="0" i="0" u="none" strike="noStrike" cap="none" normalizeH="0" baseline="0" smtClean="0">
                          <a:ln>
                            <a:noFill/>
                          </a:ln>
                          <a:solidFill>
                            <a:srgbClr val="000000"/>
                          </a:solidFill>
                          <a:effectLst/>
                          <a:latin typeface="Arial" charset="0"/>
                        </a:rPr>
                        <a:t>Sectorcomité XIV</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BE" sz="1800" b="0" i="0" u="none" strike="noStrike" cap="none" normalizeH="0" baseline="0" smtClean="0">
                          <a:ln>
                            <a:noFill/>
                          </a:ln>
                          <a:solidFill>
                            <a:srgbClr val="000000"/>
                          </a:solidFill>
                          <a:effectLst/>
                          <a:latin typeface="Arial" charset="0"/>
                        </a:rPr>
                        <a:t>Hoog Overlegcomité</a:t>
                      </a:r>
                    </a:p>
                    <a:p>
                      <a:pPr marL="457200" marR="0" lvl="1" indent="0" algn="l" defTabSz="914400" rtl="0" eaLnBrk="1" fontAlgn="base" latinLnBrk="0" hangingPunct="1">
                        <a:lnSpc>
                          <a:spcPct val="100000"/>
                        </a:lnSpc>
                        <a:spcBef>
                          <a:spcPct val="0"/>
                        </a:spcBef>
                        <a:spcAft>
                          <a:spcPct val="0"/>
                        </a:spcAft>
                        <a:buClrTx/>
                        <a:buSzTx/>
                        <a:buFont typeface="Times New Roman" pitchFamily="18" charset="0"/>
                        <a:buChar char="•"/>
                        <a:tabLst/>
                      </a:pPr>
                      <a:r>
                        <a:rPr kumimoji="0" lang="nl-BE" sz="1800" b="0" i="0" u="none" strike="noStrike" cap="none" normalizeH="0" baseline="0" smtClean="0">
                          <a:ln>
                            <a:noFill/>
                          </a:ln>
                          <a:solidFill>
                            <a:srgbClr val="000000"/>
                          </a:solidFill>
                          <a:effectLst/>
                          <a:latin typeface="Arial" charset="0"/>
                        </a:rPr>
                        <a:t> Reglementen</a:t>
                      </a:r>
                    </a:p>
                    <a:p>
                      <a:pPr marL="457200" marR="0" lvl="1" indent="0" algn="l" defTabSz="914400" rtl="0" eaLnBrk="1" fontAlgn="base" latinLnBrk="0" hangingPunct="1">
                        <a:lnSpc>
                          <a:spcPct val="100000"/>
                        </a:lnSpc>
                        <a:spcBef>
                          <a:spcPct val="0"/>
                        </a:spcBef>
                        <a:spcAft>
                          <a:spcPct val="0"/>
                        </a:spcAft>
                        <a:buClrTx/>
                        <a:buSzTx/>
                        <a:buFont typeface="Times New Roman" pitchFamily="18" charset="0"/>
                        <a:buChar char="•"/>
                        <a:tabLst/>
                      </a:pPr>
                      <a:r>
                        <a:rPr kumimoji="0" lang="nl-BE" sz="1800" b="0" i="0" u="none" strike="noStrike" cap="none" normalizeH="0" baseline="0" smtClean="0">
                          <a:ln>
                            <a:noFill/>
                          </a:ln>
                          <a:solidFill>
                            <a:srgbClr val="000000"/>
                          </a:solidFill>
                          <a:effectLst/>
                          <a:latin typeface="Arial" charset="0"/>
                        </a:rPr>
                        <a:t> Welzijn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BE" sz="1800" b="0" i="0" u="none" strike="noStrike" cap="none" normalizeH="0" baseline="0" smtClean="0">
                          <a:ln>
                            <a:noFill/>
                          </a:ln>
                          <a:solidFill>
                            <a:srgbClr val="000000"/>
                          </a:solidFill>
                          <a:effectLst/>
                          <a:latin typeface="Arial" charset="0"/>
                        </a:rPr>
                        <a:t>Hoog Overlegcomité Sector XIV</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nl-BE" sz="1800" b="0" i="0" u="none" strike="noStrike" cap="none" normalizeH="0" baseline="0" smtClean="0">
                        <a:ln>
                          <a:noFill/>
                        </a:ln>
                        <a:solidFill>
                          <a:srgbClr val="000000"/>
                        </a:solidFill>
                        <a:effectLst/>
                        <a:latin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BE" sz="1800" b="1" i="0" u="none" strike="noStrike" cap="none" normalizeH="0" baseline="0" smtClean="0">
                          <a:ln>
                            <a:noFill/>
                          </a:ln>
                          <a:solidFill>
                            <a:srgbClr val="000000"/>
                          </a:solidFill>
                          <a:effectLst/>
                          <a:latin typeface="Arial" charset="0"/>
                        </a:rPr>
                        <a:t>Basis Overlegcomités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BE" sz="1800" b="1" i="0" u="none" strike="noStrike" cap="none" normalizeH="0" baseline="0" smtClean="0">
                          <a:ln>
                            <a:noFill/>
                          </a:ln>
                          <a:solidFill>
                            <a:srgbClr val="000000"/>
                          </a:solidFill>
                          <a:effectLst/>
                          <a:latin typeface="Arial" charset="0"/>
                        </a:rPr>
                        <a:t>Basis Overlegcomités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r>
            </a:tbl>
          </a:graphicData>
        </a:graphic>
      </p:graphicFrame>
      <p:sp>
        <p:nvSpPr>
          <p:cNvPr id="27674" name="Rectangle 6"/>
          <p:cNvSpPr>
            <a:spLocks noChangeArrowheads="1"/>
          </p:cNvSpPr>
          <p:nvPr/>
        </p:nvSpPr>
        <p:spPr bwMode="auto">
          <a:xfrm>
            <a:off x="1403350" y="404813"/>
            <a:ext cx="7162800" cy="523875"/>
          </a:xfrm>
          <a:prstGeom prst="rect">
            <a:avLst/>
          </a:prstGeom>
          <a:solidFill>
            <a:srgbClr val="FFFF99"/>
          </a:solidFill>
          <a:ln w="57150">
            <a:solidFill>
              <a:schemeClr val="accent2"/>
            </a:solidFill>
            <a:miter lim="800000"/>
            <a:headEnd/>
            <a:tailEnd/>
          </a:ln>
        </p:spPr>
        <p:txBody>
          <a:bodyPr>
            <a:spAutoFit/>
          </a:bodyPr>
          <a:lstStyle/>
          <a:p>
            <a:pPr algn="ctr" eaLnBrk="0" hangingPunct="0">
              <a:spcBef>
                <a:spcPct val="50000"/>
              </a:spcBef>
            </a:pPr>
            <a:r>
              <a:rPr lang="nl-BE" sz="2800" b="1"/>
              <a:t>3.  Structuur sociaal overleg</a:t>
            </a:r>
            <a:endParaRPr lang="en-US" sz="2800" b="1"/>
          </a:p>
        </p:txBody>
      </p:sp>
      <p:sp>
        <p:nvSpPr>
          <p:cNvPr id="27675" name="Rectangle 6"/>
          <p:cNvSpPr>
            <a:spLocks noChangeArrowheads="1"/>
          </p:cNvSpPr>
          <p:nvPr/>
        </p:nvSpPr>
        <p:spPr bwMode="auto">
          <a:xfrm>
            <a:off x="1428750" y="357188"/>
            <a:ext cx="7162800" cy="576262"/>
          </a:xfrm>
          <a:prstGeom prst="rect">
            <a:avLst/>
          </a:prstGeom>
          <a:solidFill>
            <a:srgbClr val="FFFF99"/>
          </a:solidFill>
          <a:ln w="57150">
            <a:solidFill>
              <a:schemeClr val="accent2"/>
            </a:solidFill>
            <a:miter lim="800000"/>
            <a:headEnd/>
            <a:tailEnd/>
          </a:ln>
        </p:spPr>
        <p:txBody>
          <a:bodyPr>
            <a:spAutoFit/>
          </a:bodyPr>
          <a:lstStyle/>
          <a:p>
            <a:pPr algn="ctr" eaLnBrk="0" hangingPunct="0">
              <a:spcBef>
                <a:spcPct val="50000"/>
              </a:spcBef>
            </a:pPr>
            <a:r>
              <a:rPr lang="nl-BE" sz="2800" b="1" dirty="0"/>
              <a:t>2.  Structuur sociaal overleg</a:t>
            </a:r>
            <a:endParaRPr lang="en-US" sz="2800" b="1" dirty="0"/>
          </a:p>
        </p:txBody>
      </p:sp>
      <p:pic>
        <p:nvPicPr>
          <p:cNvPr id="27676" name="Picture 2" descr="DSC_1147"/>
          <p:cNvPicPr>
            <a:picLocks noChangeAspect="1" noChangeArrowheads="1"/>
          </p:cNvPicPr>
          <p:nvPr/>
        </p:nvPicPr>
        <p:blipFill>
          <a:blip r:embed="rId2"/>
          <a:srcRect/>
          <a:stretch>
            <a:fillRect/>
          </a:stretch>
        </p:blipFill>
        <p:spPr bwMode="auto">
          <a:xfrm>
            <a:off x="3338513" y="1357313"/>
            <a:ext cx="2376487" cy="15827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1"/>
          <p:cNvSpPr txBox="1">
            <a:spLocks noGrp="1"/>
          </p:cNvSpPr>
          <p:nvPr/>
        </p:nvSpPr>
        <p:spPr bwMode="auto">
          <a:xfrm>
            <a:off x="685800" y="6172200"/>
            <a:ext cx="8458200" cy="381000"/>
          </a:xfrm>
          <a:prstGeom prst="rect">
            <a:avLst/>
          </a:prstGeom>
          <a:noFill/>
          <a:ln>
            <a:miter lim="800000"/>
            <a:headEnd/>
            <a:tailEnd/>
          </a:ln>
        </p:spPr>
        <p:txBody>
          <a:bodyPr/>
          <a:lstStyle/>
          <a:p>
            <a:pPr algn="r" eaLnBrk="0" hangingPunct="0">
              <a:defRPr/>
            </a:pPr>
            <a:endParaRPr lang="nl-BE">
              <a:latin typeface="+mn-lt"/>
            </a:endParaRPr>
          </a:p>
          <a:p>
            <a:pPr algn="r" eaLnBrk="0" hangingPunct="0">
              <a:defRPr/>
            </a:pPr>
            <a:r>
              <a:rPr lang="nl-BE">
                <a:latin typeface="+mn-lt"/>
              </a:rPr>
              <a:t> </a:t>
            </a:r>
            <a:fld id="{6F01B119-3D98-4C33-86F6-56D9DE207287}" type="slidenum">
              <a:rPr lang="nl-BE">
                <a:latin typeface="+mn-lt"/>
              </a:rPr>
              <a:pPr algn="r" eaLnBrk="0" hangingPunct="0">
                <a:defRPr/>
              </a:pPr>
              <a:t>9</a:t>
            </a:fld>
            <a:endParaRPr lang="nl-BE">
              <a:latin typeface="+mn-lt"/>
            </a:endParaRPr>
          </a:p>
          <a:p>
            <a:pPr algn="ctr" eaLnBrk="0" hangingPunct="0">
              <a:defRPr/>
            </a:pPr>
            <a:r>
              <a:rPr lang="nl-BE" b="1">
                <a:latin typeface="+mn-lt"/>
              </a:rPr>
              <a:t>					</a:t>
            </a:r>
          </a:p>
        </p:txBody>
      </p:sp>
      <p:sp>
        <p:nvSpPr>
          <p:cNvPr id="52226" name="Footer Placeholder 3"/>
          <p:cNvSpPr txBox="1">
            <a:spLocks noGrp="1"/>
          </p:cNvSpPr>
          <p:nvPr/>
        </p:nvSpPr>
        <p:spPr bwMode="auto">
          <a:xfrm>
            <a:off x="611188" y="6172200"/>
            <a:ext cx="8458200" cy="381000"/>
          </a:xfrm>
          <a:prstGeom prst="rect">
            <a:avLst/>
          </a:prstGeom>
          <a:noFill/>
          <a:ln w="9525">
            <a:noFill/>
            <a:miter lim="800000"/>
            <a:headEnd/>
            <a:tailEnd/>
          </a:ln>
        </p:spPr>
        <p:txBody>
          <a:bodyPr/>
          <a:lstStyle/>
          <a:p>
            <a:pPr algn="r" eaLnBrk="0" hangingPunct="0"/>
            <a:endParaRPr lang="nl-BE">
              <a:latin typeface="Times New Roman" pitchFamily="18" charset="0"/>
            </a:endParaRPr>
          </a:p>
          <a:p>
            <a:pPr algn="r" eaLnBrk="0" hangingPunct="0"/>
            <a:r>
              <a:rPr lang="nl-BE" b="1">
                <a:latin typeface="Times New Roman" pitchFamily="18" charset="0"/>
              </a:rPr>
              <a:t>					</a:t>
            </a:r>
          </a:p>
        </p:txBody>
      </p:sp>
      <p:sp>
        <p:nvSpPr>
          <p:cNvPr id="52227" name="Rectangle 6"/>
          <p:cNvSpPr>
            <a:spLocks noChangeArrowheads="1"/>
          </p:cNvSpPr>
          <p:nvPr/>
        </p:nvSpPr>
        <p:spPr bwMode="auto">
          <a:xfrm>
            <a:off x="1403350" y="404813"/>
            <a:ext cx="7162800" cy="523875"/>
          </a:xfrm>
          <a:prstGeom prst="rect">
            <a:avLst/>
          </a:prstGeom>
          <a:solidFill>
            <a:srgbClr val="FFFF99"/>
          </a:solidFill>
          <a:ln w="57150">
            <a:solidFill>
              <a:schemeClr val="accent2"/>
            </a:solidFill>
            <a:miter lim="800000"/>
            <a:headEnd/>
            <a:tailEnd/>
          </a:ln>
        </p:spPr>
        <p:txBody>
          <a:bodyPr>
            <a:spAutoFit/>
          </a:bodyPr>
          <a:lstStyle/>
          <a:p>
            <a:pPr algn="ctr" eaLnBrk="0" hangingPunct="0">
              <a:spcBef>
                <a:spcPct val="50000"/>
              </a:spcBef>
            </a:pPr>
            <a:r>
              <a:rPr lang="nl-BE" sz="2800" b="1"/>
              <a:t>3.  Structuur sociaal overleg</a:t>
            </a:r>
            <a:endParaRPr lang="en-US" sz="2800" b="1"/>
          </a:p>
        </p:txBody>
      </p:sp>
      <p:sp>
        <p:nvSpPr>
          <p:cNvPr id="52228" name="Rectangle 6"/>
          <p:cNvSpPr>
            <a:spLocks noChangeArrowheads="1"/>
          </p:cNvSpPr>
          <p:nvPr/>
        </p:nvSpPr>
        <p:spPr bwMode="auto">
          <a:xfrm>
            <a:off x="1428750" y="357188"/>
            <a:ext cx="7162800" cy="576262"/>
          </a:xfrm>
          <a:prstGeom prst="rect">
            <a:avLst/>
          </a:prstGeom>
          <a:solidFill>
            <a:srgbClr val="FFFF99"/>
          </a:solidFill>
          <a:ln w="57150">
            <a:solidFill>
              <a:schemeClr val="accent2"/>
            </a:solidFill>
            <a:miter lim="800000"/>
            <a:headEnd/>
            <a:tailEnd/>
          </a:ln>
        </p:spPr>
        <p:txBody>
          <a:bodyPr>
            <a:spAutoFit/>
          </a:bodyPr>
          <a:lstStyle/>
          <a:p>
            <a:pPr algn="ctr" eaLnBrk="0" hangingPunct="0">
              <a:spcBef>
                <a:spcPct val="50000"/>
              </a:spcBef>
            </a:pPr>
            <a:r>
              <a:rPr lang="nl-BE" sz="2800" b="1"/>
              <a:t>2.  Structuur sociaal overleg - Civ</a:t>
            </a:r>
            <a:endParaRPr lang="en-US" sz="2800" b="1"/>
          </a:p>
        </p:txBody>
      </p:sp>
      <p:sp>
        <p:nvSpPr>
          <p:cNvPr id="52229" name="Rectangle 25"/>
          <p:cNvSpPr>
            <a:spLocks noGrp="1" noChangeArrowheads="1"/>
          </p:cNvSpPr>
          <p:nvPr>
            <p:ph type="body" idx="4294967295"/>
          </p:nvPr>
        </p:nvSpPr>
        <p:spPr>
          <a:xfrm>
            <a:off x="685800" y="1124744"/>
            <a:ext cx="7772400" cy="4824413"/>
          </a:xfrm>
        </p:spPr>
        <p:txBody>
          <a:bodyPr lIns="91440" tIns="45720" rIns="91440" bIns="45720"/>
          <a:lstStyle/>
          <a:p>
            <a:pPr eaLnBrk="1" hangingPunct="1"/>
            <a:r>
              <a:rPr lang="fr-BE" sz="2800" dirty="0" smtClean="0"/>
              <a:t>Comité A:</a:t>
            </a:r>
          </a:p>
          <a:p>
            <a:pPr lvl="1" eaLnBrk="1" hangingPunct="1"/>
            <a:r>
              <a:rPr lang="fr-BE" sz="2400" dirty="0" err="1" smtClean="0"/>
              <a:t>Alle</a:t>
            </a:r>
            <a:r>
              <a:rPr lang="fr-BE" sz="2400" dirty="0" smtClean="0"/>
              <a:t> </a:t>
            </a:r>
            <a:r>
              <a:rPr lang="fr-BE" sz="2400" dirty="0" err="1" smtClean="0"/>
              <a:t>ambtenaren</a:t>
            </a:r>
            <a:r>
              <a:rPr lang="fr-BE" sz="2400" dirty="0" smtClean="0"/>
              <a:t> (</a:t>
            </a:r>
            <a:r>
              <a:rPr lang="fr-BE" sz="2400" dirty="0" err="1" smtClean="0"/>
              <a:t>alle</a:t>
            </a:r>
            <a:r>
              <a:rPr lang="fr-BE" sz="2400" dirty="0" smtClean="0"/>
              <a:t> </a:t>
            </a:r>
            <a:r>
              <a:rPr lang="fr-BE" sz="2400" dirty="0" err="1" smtClean="0"/>
              <a:t>overheidssectoren</a:t>
            </a:r>
            <a:r>
              <a:rPr lang="fr-BE" sz="2400" dirty="0" smtClean="0"/>
              <a:t>)</a:t>
            </a:r>
          </a:p>
          <a:p>
            <a:pPr lvl="1" eaLnBrk="1" hangingPunct="1"/>
            <a:r>
              <a:rPr lang="fr-BE" sz="2400" dirty="0" err="1" smtClean="0"/>
              <a:t>Leden</a:t>
            </a:r>
            <a:r>
              <a:rPr lang="fr-BE" sz="2400" dirty="0" smtClean="0"/>
              <a:t>: Fed Min, </a:t>
            </a:r>
            <a:r>
              <a:rPr lang="fr-BE" sz="2400" dirty="0" err="1" smtClean="0"/>
              <a:t>vertegenwoordigers</a:t>
            </a:r>
            <a:r>
              <a:rPr lang="fr-BE" sz="2400" dirty="0" smtClean="0"/>
              <a:t> </a:t>
            </a:r>
            <a:r>
              <a:rPr lang="fr-BE" sz="2400" dirty="0" err="1" smtClean="0"/>
              <a:t>deelstaten</a:t>
            </a:r>
            <a:r>
              <a:rPr lang="fr-BE" sz="2400" dirty="0" smtClean="0"/>
              <a:t> </a:t>
            </a:r>
            <a:endParaRPr lang="fr-BE" sz="2400" dirty="0" smtClean="0"/>
          </a:p>
          <a:p>
            <a:pPr lvl="1" eaLnBrk="1" hangingPunct="1"/>
            <a:r>
              <a:rPr lang="fr-BE" sz="2400" dirty="0" err="1" smtClean="0"/>
              <a:t>Vz</a:t>
            </a:r>
            <a:r>
              <a:rPr lang="fr-BE" sz="2400" dirty="0" smtClean="0"/>
              <a:t> = 1ste </a:t>
            </a:r>
            <a:r>
              <a:rPr lang="fr-BE" sz="2400" dirty="0" err="1" smtClean="0"/>
              <a:t>Minister</a:t>
            </a:r>
            <a:endParaRPr lang="fr-BE" sz="2400" dirty="0" smtClean="0"/>
          </a:p>
          <a:p>
            <a:pPr eaLnBrk="1" hangingPunct="1"/>
            <a:r>
              <a:rPr lang="fr-BE" sz="2800" dirty="0"/>
              <a:t>Comité B</a:t>
            </a:r>
          </a:p>
          <a:p>
            <a:pPr lvl="1" eaLnBrk="1" hangingPunct="1"/>
            <a:r>
              <a:rPr lang="nl-NL" sz="2400" dirty="0"/>
              <a:t>Federale,  gemeenschaps- en gewestelijke overheidsdiensten (incl. gemeenschapsonderwijs</a:t>
            </a:r>
          </a:p>
          <a:p>
            <a:pPr lvl="1" eaLnBrk="1" hangingPunct="1"/>
            <a:r>
              <a:rPr lang="fr-BE" sz="2400" dirty="0" err="1"/>
              <a:t>Vz</a:t>
            </a:r>
            <a:r>
              <a:rPr lang="fr-BE" sz="2400" dirty="0"/>
              <a:t> = </a:t>
            </a:r>
            <a:r>
              <a:rPr lang="nl-NL" sz="2400" dirty="0"/>
              <a:t>Minister van Ambtenarenzaken</a:t>
            </a:r>
            <a:endParaRPr lang="fr-BE" sz="2400" dirty="0"/>
          </a:p>
          <a:p>
            <a:pPr eaLnBrk="1" hangingPunct="1"/>
            <a:r>
              <a:rPr lang="fr-BE" sz="2800" dirty="0"/>
              <a:t>20 </a:t>
            </a:r>
            <a:r>
              <a:rPr lang="fr-BE" sz="2800" dirty="0" err="1"/>
              <a:t>Sectorcomités</a:t>
            </a:r>
            <a:endParaRPr lang="fr-BE" sz="2800" dirty="0"/>
          </a:p>
          <a:p>
            <a:pPr eaLnBrk="1" hangingPunct="1"/>
            <a:r>
              <a:rPr lang="fr-BE" sz="2800" dirty="0"/>
              <a:t>Per </a:t>
            </a:r>
            <a:r>
              <a:rPr lang="fr-BE" sz="2800" dirty="0" err="1"/>
              <a:t>sectorcomité</a:t>
            </a:r>
            <a:r>
              <a:rPr lang="fr-BE" sz="2800" dirty="0"/>
              <a:t>: HOC en BOC</a:t>
            </a:r>
            <a:endParaRPr lang="en-US" sz="28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riefing extern defensie">
  <a:themeElements>
    <a:clrScheme name="briefing extern defensi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riefing extern defensi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riefing extern defensi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riefing extern defensi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riefing extern defensi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riefing extern defensi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riefing extern defensi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riefing extern defensi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riefing extern defensi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riefing extern defensi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riefing extern defensi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riefing extern defensi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riefing extern defensi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riefing extern defensi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786</TotalTime>
  <Words>1686</Words>
  <Application>Microsoft Office PowerPoint</Application>
  <PresentationFormat>On-screen Show (4:3)</PresentationFormat>
  <Paragraphs>502</Paragraphs>
  <Slides>40</Slides>
  <Notes>14</Notes>
  <HiddenSlides>0</HiddenSlides>
  <MMClips>0</MMClips>
  <ScaleCrop>false</ScaleCrop>
  <HeadingPairs>
    <vt:vector size="6" baseType="variant">
      <vt:variant>
        <vt:lpstr>Theme</vt:lpstr>
      </vt:variant>
      <vt:variant>
        <vt:i4>1</vt:i4>
      </vt:variant>
      <vt:variant>
        <vt:lpstr>Embedded OLE Servers</vt:lpstr>
      </vt:variant>
      <vt:variant>
        <vt:i4>3</vt:i4>
      </vt:variant>
      <vt:variant>
        <vt:lpstr>Slide Titles</vt:lpstr>
      </vt:variant>
      <vt:variant>
        <vt:i4>40</vt:i4>
      </vt:variant>
    </vt:vector>
  </HeadingPairs>
  <TitlesOfParts>
    <vt:vector size="44" baseType="lpstr">
      <vt:lpstr>briefing extern defensie</vt:lpstr>
      <vt:lpstr>Photo Editor Photo</vt:lpstr>
      <vt:lpstr>Document</vt:lpstr>
      <vt:lpstr>Picture</vt:lpstr>
      <vt:lpstr>PowerPoint Presentation</vt:lpstr>
      <vt:lpstr>PowerPoint Presentation</vt:lpstr>
      <vt:lpstr>1. Inleiding: HRA-R/RSP</vt:lpstr>
      <vt:lpstr>1. Introduction: HRA-R/RSP</vt:lpstr>
      <vt:lpstr>PowerPoint Presentation</vt:lpstr>
      <vt:lpstr>PowerPoint Presentation</vt:lpstr>
      <vt:lpstr>1.   Le statut syndical </vt:lpstr>
      <vt:lpstr>PowerPoint Presentation</vt:lpstr>
      <vt:lpstr>PowerPoint Presentation</vt:lpstr>
      <vt:lpstr>PowerPoint Presentation</vt:lpstr>
      <vt:lpstr>PowerPoint Presentation</vt:lpstr>
      <vt:lpstr>3.  Partenaires sociaux</vt:lpstr>
      <vt:lpstr>3.  Partenaires sociaux</vt:lpstr>
      <vt:lpstr>PowerPoint Presentation</vt:lpstr>
      <vt:lpstr>Doel BOC</vt:lpstr>
      <vt:lpstr>Bevoegdheden BOC</vt:lpstr>
      <vt:lpstr>Bevoegdheden BOC</vt:lpstr>
      <vt:lpstr>Samenstelling BOC</vt:lpstr>
      <vt:lpstr>Samenstelling BOC</vt:lpstr>
      <vt:lpstr>Samenstelling BOC</vt:lpstr>
      <vt:lpstr>Samenstelling BOC</vt:lpstr>
      <vt:lpstr>Samenstelling BOC</vt:lpstr>
      <vt:lpstr>Werking BOC</vt:lpstr>
      <vt:lpstr>Werking BOC</vt:lpstr>
      <vt:lpstr>Werking BOC</vt:lpstr>
      <vt:lpstr>Werking BOC</vt:lpstr>
      <vt:lpstr>Werking BOC</vt:lpstr>
      <vt:lpstr>Werking BOC</vt:lpstr>
      <vt:lpstr>Werking BOC</vt:lpstr>
      <vt:lpstr>Resultaat van overleg</vt:lpstr>
      <vt:lpstr>Resultaat van overleg</vt:lpstr>
      <vt:lpstr>Doorverwijzing HOC Welzijn</vt:lpstr>
      <vt:lpstr>Werking BOC</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IDCN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Camps.Ju</dc:creator>
  <cp:lastModifiedBy>Camps Jurgen</cp:lastModifiedBy>
  <cp:revision>24</cp:revision>
  <cp:lastPrinted>2013-10-21T08:15:14Z</cp:lastPrinted>
  <dcterms:created xsi:type="dcterms:W3CDTF">2011-06-24T04:29:17Z</dcterms:created>
  <dcterms:modified xsi:type="dcterms:W3CDTF">2014-01-17T12:16:29Z</dcterms:modified>
</cp:coreProperties>
</file>