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2" r:id="rId4"/>
    <p:sldId id="257" r:id="rId5"/>
    <p:sldId id="258" r:id="rId6"/>
    <p:sldId id="259" r:id="rId7"/>
    <p:sldId id="260" r:id="rId8"/>
    <p:sldId id="261" r:id="rId9"/>
    <p:sldId id="263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6" d="100"/>
          <a:sy n="86" d="100"/>
        </p:scale>
        <p:origin x="7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AE280-4EC5-5CA2-CE53-61DCDA0F42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63767A-88CA-B2D0-6353-BD812A2EF9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38B411-9D95-56CA-E03A-32F6D0F57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8638-23EE-462F-A6B5-C82EDCCFBD4A}" type="datetimeFigureOut">
              <a:rPr lang="fr-BE" smtClean="0"/>
              <a:t>15-09-25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9BCEEC-913A-DC6E-DCC7-777CA385C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B3C8A-7F40-EEB8-C2CF-E689FC6C0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455E-2171-4686-8B9C-33536E28E58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02895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1C2C6-A959-B496-925F-72E344946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986D1A-D46B-2A09-3E3B-D724CB7065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C6607C-EA58-845E-E6BD-AE4EB15C8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8638-23EE-462F-A6B5-C82EDCCFBD4A}" type="datetimeFigureOut">
              <a:rPr lang="fr-BE" smtClean="0"/>
              <a:t>15-09-25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308DFD-D25C-62B6-4A3B-9B72A47E8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7C50BC-C73A-F0A6-6187-6ADD98895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455E-2171-4686-8B9C-33536E28E58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24606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9BB101-85D6-3C77-C81A-C94D43E05A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2DA93D-4A71-154D-D688-A889142D78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D95E94-256E-EB18-E033-6097C7510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8638-23EE-462F-A6B5-C82EDCCFBD4A}" type="datetimeFigureOut">
              <a:rPr lang="fr-BE" smtClean="0"/>
              <a:t>15-09-25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B69DE3-DF21-9085-D3F3-4BA642B77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7B662B-6AD9-E047-5E2B-066EBB4B4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455E-2171-4686-8B9C-33536E28E58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09927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83474-B69A-1B94-7529-28366DBDE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752707-83C3-81C5-D56C-B4628F6CCD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903A19-D985-1BAB-58FE-C5EE2EFCE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8638-23EE-462F-A6B5-C82EDCCFBD4A}" type="datetimeFigureOut">
              <a:rPr lang="fr-BE" smtClean="0"/>
              <a:t>15-09-25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8B4BC-B76A-CF38-570D-87123A3F8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1689DE-F371-8CA6-A67E-2FC9D6F0F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455E-2171-4686-8B9C-33536E28E58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74918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D9E78-3F5E-CF30-DABD-1D30B4947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2BFF75-D9B7-7736-3F0B-381924904F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D4326-CAF7-2291-6CB3-21A22921C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8638-23EE-462F-A6B5-C82EDCCFBD4A}" type="datetimeFigureOut">
              <a:rPr lang="fr-BE" smtClean="0"/>
              <a:t>15-09-25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40B8E4-B642-F26F-85CB-7CA4DC370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42E9FA-1170-1621-C075-24650AF5A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455E-2171-4686-8B9C-33536E28E58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10331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3F36D-DC38-93EB-4819-9FBAB4A5D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8C8CB0-FD86-7432-4C7D-A84AFCD9CA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BB445A-98DB-38DF-CF28-0F15F36B28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455249-07E7-478C-FBA0-18764D272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8638-23EE-462F-A6B5-C82EDCCFBD4A}" type="datetimeFigureOut">
              <a:rPr lang="fr-BE" smtClean="0"/>
              <a:t>15-09-25</a:t>
            </a:fld>
            <a:endParaRPr lang="fr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EA95DE-8926-1BE6-A3C2-097970C5A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97CF7C-3D2D-6783-0038-B78955E01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455E-2171-4686-8B9C-33536E28E58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53378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F2C25-9F42-0CBF-C92E-A78CF3AA6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6353A1-2D51-8A9C-5293-123B58676E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0C59A-8912-C072-C11F-10510882F3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9C929B-4FC3-9497-EF47-1B398EA6F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50E937-A079-938C-28A3-2DC72D8D82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95F176-2549-D749-4E42-8700EDBFD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8638-23EE-462F-A6B5-C82EDCCFBD4A}" type="datetimeFigureOut">
              <a:rPr lang="fr-BE" smtClean="0"/>
              <a:t>15-09-25</a:t>
            </a:fld>
            <a:endParaRPr lang="fr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07EC2A-3C56-B96A-A1E5-9BF35EE3F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2389FF-CD62-7345-662A-4C6050253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455E-2171-4686-8B9C-33536E28E58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7763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A2F2C-7365-9A72-5CC7-162720C4F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A8D63E-A80C-8022-D22E-1DA3C4548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8638-23EE-462F-A6B5-C82EDCCFBD4A}" type="datetimeFigureOut">
              <a:rPr lang="fr-BE" smtClean="0"/>
              <a:t>15-09-25</a:t>
            </a:fld>
            <a:endParaRPr lang="fr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0AC8E5-5E5E-E45B-2F90-5A7989BD0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DFC5BD-9166-AF92-D7D1-BBD4E6A38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455E-2171-4686-8B9C-33536E28E58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33480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A97D66-C925-4E8B-8F5A-3E5421095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8638-23EE-462F-A6B5-C82EDCCFBD4A}" type="datetimeFigureOut">
              <a:rPr lang="fr-BE" smtClean="0"/>
              <a:t>15-09-25</a:t>
            </a:fld>
            <a:endParaRPr lang="fr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36C9DE-4635-E88B-99E6-A9FEAAAFE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906785-86C3-472D-59FB-CEDCB94FD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455E-2171-4686-8B9C-33536E28E58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10300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3CD1F-14F2-E9A3-5166-CE264120C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465A3D-49D1-B121-CA3C-B948F622A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BD03D3-55F0-1F19-E431-55AD568E0F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FFFDA5-E4C6-213D-6FE1-D3701AB52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8638-23EE-462F-A6B5-C82EDCCFBD4A}" type="datetimeFigureOut">
              <a:rPr lang="fr-BE" smtClean="0"/>
              <a:t>15-09-25</a:t>
            </a:fld>
            <a:endParaRPr lang="fr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017A04-6874-B62D-0025-C5CF7B6BC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B58755-B9F5-A1B8-7EA0-2BE304236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455E-2171-4686-8B9C-33536E28E58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65205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01970-1ACD-7E51-CB46-80DBF0F8F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C6B4B6-8A02-DA24-BFC5-8BEC6AA28C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77A345-180B-2A59-BB55-9D2101E2C2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9065AE-2BA3-A94E-0A5F-D9DB6EEAF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8638-23EE-462F-A6B5-C82EDCCFBD4A}" type="datetimeFigureOut">
              <a:rPr lang="fr-BE" smtClean="0"/>
              <a:t>15-09-25</a:t>
            </a:fld>
            <a:endParaRPr lang="fr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DDAF30-0FE4-E219-F245-BDD1741F0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EF7EA2-0E75-A518-A832-A0EBCF615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455E-2171-4686-8B9C-33536E28E58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1773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018309-3442-387C-E5D6-623C28C96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E6F6EF-3190-9753-F0C7-DD08B2300E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4B377-F277-04EC-84B8-E6859E1E5C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8728638-23EE-462F-A6B5-C82EDCCFBD4A}" type="datetimeFigureOut">
              <a:rPr lang="fr-BE" smtClean="0"/>
              <a:t>15-09-25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2C4B05-16DE-91B4-3C75-CB913E3811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AFE9B5-9A1D-CBD1-5389-69003F34F9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27455E-2171-4686-8B9C-33536E28E58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44175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sodexo.sharepoint.com/sites/BEL_DEF_Arlon/Shared%20Documents/Forms/AllItems.aspx?id=%2Fsites%2FBEL%5FDEF%5FArlon%2FShared%20Documents%2FServices%2FInfra%26Install%2FRapports%5FControl%5FInspection%2F2025%20%2D%20TPFU&amp;viewid=43599e8e%2D43ab%2D4a33%2D8419%2Dd11f8710052f&amp;csf=1&amp;web=1&amp;e=mASuqp&amp;CID=2e0c0eeb%2D745c%2D415d%2D9896%2D83011f6eda14&amp;FolderCTID=0x012000F92B3D676D0C2F4A824EF6461BEABED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odexo.sharepoint.com/sites/BEL_DEF_Arlon/Shared%20Documents/Forms/AllItems.aspx?id=%2Fsites%2FBEL%5FDEF%5FArlon%2FShared%20Documents%2FServices%2FInfra%26Install%2FRapports%5FControl%5FInspection%2F2025%20%2D%20TPFU%2F05%20%2D%20Planning&amp;viewid=43599e8e%2D43ab%2D4a33%2D8419%2Dd11f8710052f&amp;csf=1&amp;web=1&amp;e=mASuqp&amp;CID=2e0c0eeb%2D745c%2D415d%2D9896%2D83011f6eda14&amp;FolderCTID=0x012000F92B3D676D0C2F4A824EF6461BEABEDA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odexo.sharepoint.com/sites/BEL_DEF_Arlon/Shared%20Documents/Forms/AllItems.aspx?id=%2Fsites%2FBEL%5FDEF%5FArlon%2FShared%20Documents%2FServices%2FInfra%26Install%2FRapports%5FControl%5FInspection%2F2025%20%2D%20TPFU%2F06%20%2D%20Submittal%20transmittal&amp;viewid=43599e8e%2D43ab%2D4a33%2D8419%2Dd11f8710052f&amp;csf=1&amp;web=1&amp;e=mASuqp&amp;CID=2e0c0eeb%2D745c%2D415d%2D9896%2D83011f6eda14&amp;FolderCTID=0x012000F92B3D676D0C2F4A824EF6461BEABEDA" TargetMode="External"/><Relationship Id="rId2" Type="http://schemas.openxmlformats.org/officeDocument/2006/relationships/hyperlink" Target="https://sodexo.sharepoint.com/sites/BEL_DEF_Arlon/Shared%20Documents/Forms/AllItems.aspx?id=%2Fsites%2FBEL%5FDEF%5FArlon%2FShared%20Documents%2FServices%2FInfra%26Install%2FRapports%5FControl%5FInspection%2F2025%20%2D%20TPFU%2F02%20%2D%20Rapport%20d%27inspection&amp;viewid=43599e8e%2D43ab%2D4a33%2D8419%2Dd11f8710052f&amp;csf=1&amp;web=1&amp;e=mASuqp&amp;CID=2e0c0eeb%2D745c%2D415d%2D9896%2D83011f6eda14&amp;FolderCTID=0x012000F92B3D676D0C2F4A824EF6461BEABEDA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390E06-633A-DFCA-21C3-7C6835F1DC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err="1"/>
              <a:t>Bfg</a:t>
            </a:r>
            <a:r>
              <a:rPr lang="nl-BE" dirty="0"/>
              <a:t> </a:t>
            </a:r>
            <a:r>
              <a:rPr lang="nl-BE" dirty="0" err="1"/>
              <a:t>Ctl</a:t>
            </a:r>
            <a:r>
              <a:rPr lang="nl-BE" dirty="0"/>
              <a:t> </a:t>
            </a:r>
            <a:r>
              <a:rPr lang="nl-BE" dirty="0" err="1"/>
              <a:t>légaux</a:t>
            </a:r>
            <a:endParaRPr lang="fr-B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5C7B29-0659-12D8-F571-E3BBD2B2B1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err="1"/>
              <a:t>Cdt</a:t>
            </a:r>
            <a:r>
              <a:rPr lang="nl-BE" dirty="0"/>
              <a:t> DEFOOZ</a:t>
            </a:r>
            <a:r>
              <a:rPr lang="nl-BE"/>
              <a:t>, 16 </a:t>
            </a:r>
            <a:r>
              <a:rPr lang="nl-BE" dirty="0"/>
              <a:t>SEP 2025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22533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A4C61-9B65-AE3A-6EC6-7CDE9D0F7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SOMMAIRE</a:t>
            </a:r>
            <a:endParaRPr lang="fr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E1BFB3-E032-BA2E-8BC8-FC3513951E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/>
              <a:t>Généralités</a:t>
            </a:r>
            <a:endParaRPr lang="nl-BE" dirty="0"/>
          </a:p>
          <a:p>
            <a:r>
              <a:rPr lang="nl-BE" dirty="0"/>
              <a:t>Planning</a:t>
            </a:r>
          </a:p>
          <a:p>
            <a:r>
              <a:rPr lang="nl-BE" dirty="0"/>
              <a:t>Communication du planning</a:t>
            </a:r>
          </a:p>
          <a:p>
            <a:r>
              <a:rPr lang="nl-BE" dirty="0" err="1"/>
              <a:t>Exécution</a:t>
            </a:r>
            <a:r>
              <a:rPr lang="nl-BE" dirty="0"/>
              <a:t> des </a:t>
            </a:r>
            <a:r>
              <a:rPr lang="nl-BE" dirty="0" err="1"/>
              <a:t>Ctl</a:t>
            </a:r>
            <a:r>
              <a:rPr lang="nl-BE" dirty="0"/>
              <a:t> </a:t>
            </a:r>
            <a:r>
              <a:rPr lang="nl-BE" dirty="0" err="1"/>
              <a:t>légaux</a:t>
            </a:r>
            <a:endParaRPr lang="nl-BE" dirty="0"/>
          </a:p>
          <a:p>
            <a:r>
              <a:rPr lang="nl-BE" dirty="0" err="1"/>
              <a:t>Suivi</a:t>
            </a:r>
            <a:r>
              <a:rPr lang="nl-BE" dirty="0"/>
              <a:t> des </a:t>
            </a:r>
            <a:r>
              <a:rPr lang="nl-BE" dirty="0" err="1"/>
              <a:t>Ctl</a:t>
            </a:r>
            <a:r>
              <a:rPr lang="nl-BE" dirty="0"/>
              <a:t> </a:t>
            </a:r>
            <a:r>
              <a:rPr lang="nl-BE" dirty="0" err="1"/>
              <a:t>légaux</a:t>
            </a:r>
            <a:endParaRPr lang="nl-BE" dirty="0"/>
          </a:p>
          <a:p>
            <a:r>
              <a:rPr lang="nl-BE" dirty="0" err="1"/>
              <a:t>Levée</a:t>
            </a:r>
            <a:r>
              <a:rPr lang="nl-BE" dirty="0"/>
              <a:t> des remarques (</a:t>
            </a:r>
            <a:r>
              <a:rPr lang="nl-BE" dirty="0" err="1"/>
              <a:t>travaux</a:t>
            </a:r>
            <a:r>
              <a:rPr lang="nl-BE" dirty="0"/>
              <a:t> à </a:t>
            </a:r>
            <a:r>
              <a:rPr lang="nl-BE" dirty="0" err="1"/>
              <a:t>effectuer</a:t>
            </a:r>
            <a:r>
              <a:rPr lang="nl-BE" dirty="0"/>
              <a:t>,…)</a:t>
            </a:r>
          </a:p>
          <a:p>
            <a:r>
              <a:rPr lang="nl-BE" dirty="0" err="1"/>
              <a:t>Questions</a:t>
            </a:r>
            <a:r>
              <a:rPr lang="nl-BE" dirty="0"/>
              <a:t>?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243126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B29A8-C29F-15E0-4636-A3469B5F5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Généralités</a:t>
            </a:r>
            <a:endParaRPr lang="fr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735D15-576D-620E-5BFE-E203581562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0" lang="nl-B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TPF, sous–</a:t>
            </a:r>
            <a:r>
              <a:rPr kumimoji="0" lang="nl-BE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traitant</a:t>
            </a:r>
            <a:r>
              <a:rPr kumimoji="0" lang="nl-B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de SODEXO, </a:t>
            </a:r>
            <a:r>
              <a:rPr kumimoji="0" lang="nl-BE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est</a:t>
            </a:r>
            <a:r>
              <a:rPr kumimoji="0" lang="nl-B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en charge de la </a:t>
            </a:r>
            <a:r>
              <a:rPr kumimoji="0" lang="nl-BE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planification</a:t>
            </a:r>
            <a:r>
              <a:rPr kumimoji="0" lang="nl-B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et de </a:t>
            </a:r>
            <a:r>
              <a:rPr kumimoji="0" lang="nl-BE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l’exécution</a:t>
            </a:r>
            <a:r>
              <a:rPr kumimoji="0" lang="nl-B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des </a:t>
            </a:r>
            <a:r>
              <a:rPr kumimoji="0" lang="nl-BE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Ctl</a:t>
            </a:r>
            <a:r>
              <a:rPr kumimoji="0" lang="nl-B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nl-BE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légaux</a:t>
            </a:r>
            <a:r>
              <a:rPr kumimoji="0" lang="nl-B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nl-BE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sur</a:t>
            </a:r>
            <a:r>
              <a:rPr kumimoji="0" lang="nl-B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le Site de STK/LAG, et </a:t>
            </a:r>
            <a:r>
              <a:rPr kumimoji="0" lang="nl-BE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ce</a:t>
            </a:r>
            <a:r>
              <a:rPr kumimoji="0" lang="nl-B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en </a:t>
            </a:r>
            <a:r>
              <a:rPr kumimoji="0" lang="nl-BE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coord</a:t>
            </a:r>
            <a:r>
              <a:rPr kumimoji="0" lang="nl-B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nl-BE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avec</a:t>
            </a:r>
            <a:r>
              <a:rPr kumimoji="0" lang="nl-B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les organismes de </a:t>
            </a:r>
            <a:r>
              <a:rPr kumimoji="0" lang="nl-BE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Ctl</a:t>
            </a:r>
            <a:r>
              <a:rPr kumimoji="0" lang="nl-B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(BTV,….)</a:t>
            </a:r>
          </a:p>
          <a:p>
            <a:r>
              <a:rPr lang="nl-BE" dirty="0" err="1">
                <a:solidFill>
                  <a:prstClr val="black"/>
                </a:solidFill>
                <a:latin typeface="Aptos" panose="02110004020202020204"/>
              </a:rPr>
              <a:t>Tous</a:t>
            </a:r>
            <a:r>
              <a:rPr lang="nl-BE" dirty="0">
                <a:solidFill>
                  <a:prstClr val="black"/>
                </a:solidFill>
                <a:latin typeface="Aptos" panose="02110004020202020204"/>
              </a:rPr>
              <a:t> les </a:t>
            </a:r>
            <a:r>
              <a:rPr lang="nl-BE" dirty="0" err="1">
                <a:solidFill>
                  <a:prstClr val="black"/>
                </a:solidFill>
                <a:latin typeface="Aptos" panose="02110004020202020204"/>
              </a:rPr>
              <a:t>Docs</a:t>
            </a:r>
            <a:r>
              <a:rPr lang="nl-BE" dirty="0">
                <a:solidFill>
                  <a:prstClr val="black"/>
                </a:solidFill>
                <a:latin typeface="Aptos" panose="02110004020202020204"/>
              </a:rPr>
              <a:t> </a:t>
            </a:r>
            <a:r>
              <a:rPr lang="nl-BE" dirty="0" err="1">
                <a:solidFill>
                  <a:prstClr val="black"/>
                </a:solidFill>
                <a:latin typeface="Aptos" panose="02110004020202020204"/>
              </a:rPr>
              <a:t>concernant</a:t>
            </a:r>
            <a:r>
              <a:rPr lang="nl-BE" dirty="0">
                <a:solidFill>
                  <a:prstClr val="black"/>
                </a:solidFill>
                <a:latin typeface="Aptos" panose="02110004020202020204"/>
              </a:rPr>
              <a:t> les </a:t>
            </a:r>
            <a:r>
              <a:rPr lang="nl-BE" dirty="0" err="1">
                <a:solidFill>
                  <a:prstClr val="black"/>
                </a:solidFill>
                <a:latin typeface="Aptos" panose="02110004020202020204"/>
              </a:rPr>
              <a:t>Ctl</a:t>
            </a:r>
            <a:r>
              <a:rPr lang="nl-BE" dirty="0">
                <a:solidFill>
                  <a:prstClr val="black"/>
                </a:solidFill>
                <a:latin typeface="Aptos" panose="02110004020202020204"/>
              </a:rPr>
              <a:t> </a:t>
            </a:r>
            <a:r>
              <a:rPr lang="nl-BE" dirty="0" err="1">
                <a:solidFill>
                  <a:prstClr val="black"/>
                </a:solidFill>
                <a:latin typeface="Aptos" panose="02110004020202020204"/>
              </a:rPr>
              <a:t>légaux</a:t>
            </a:r>
            <a:r>
              <a:rPr lang="nl-BE" dirty="0">
                <a:solidFill>
                  <a:prstClr val="black"/>
                </a:solidFill>
                <a:latin typeface="Aptos" panose="02110004020202020204"/>
              </a:rPr>
              <a:t> </a:t>
            </a:r>
            <a:r>
              <a:rPr lang="nl-BE" dirty="0" err="1">
                <a:solidFill>
                  <a:prstClr val="black"/>
                </a:solidFill>
                <a:latin typeface="Aptos" panose="02110004020202020204"/>
              </a:rPr>
              <a:t>sont</a:t>
            </a:r>
            <a:r>
              <a:rPr lang="nl-BE" dirty="0">
                <a:solidFill>
                  <a:prstClr val="black"/>
                </a:solidFill>
                <a:latin typeface="Aptos" panose="02110004020202020204"/>
              </a:rPr>
              <a:t> </a:t>
            </a:r>
            <a:r>
              <a:rPr lang="nl-BE" dirty="0" err="1">
                <a:solidFill>
                  <a:prstClr val="black"/>
                </a:solidFill>
                <a:latin typeface="Aptos" panose="02110004020202020204"/>
              </a:rPr>
              <a:t>sur</a:t>
            </a:r>
            <a:r>
              <a:rPr lang="nl-BE" dirty="0">
                <a:solidFill>
                  <a:prstClr val="black"/>
                </a:solidFill>
                <a:latin typeface="Aptos" panose="02110004020202020204"/>
              </a:rPr>
              <a:t> le </a:t>
            </a:r>
            <a:r>
              <a:rPr lang="nl-BE" dirty="0" err="1">
                <a:solidFill>
                  <a:prstClr val="black"/>
                </a:solidFill>
                <a:latin typeface="Aptos" panose="02110004020202020204"/>
              </a:rPr>
              <a:t>ShP</a:t>
            </a:r>
            <a:r>
              <a:rPr lang="nl-BE" dirty="0">
                <a:solidFill>
                  <a:prstClr val="black"/>
                </a:solidFill>
                <a:latin typeface="Aptos" panose="02110004020202020204"/>
              </a:rPr>
              <a:t> SODEXO: </a:t>
            </a:r>
            <a:r>
              <a:rPr lang="fr-BE" dirty="0" err="1">
                <a:hlinkClick r:id="rId2"/>
              </a:rPr>
              <a:t>Belgian</a:t>
            </a:r>
            <a:r>
              <a:rPr lang="fr-BE" dirty="0">
                <a:hlinkClick r:id="rId2"/>
              </a:rPr>
              <a:t> </a:t>
            </a:r>
            <a:r>
              <a:rPr lang="fr-BE" dirty="0" err="1">
                <a:hlinkClick r:id="rId2"/>
              </a:rPr>
              <a:t>Defense</a:t>
            </a:r>
            <a:r>
              <a:rPr lang="fr-BE" dirty="0">
                <a:hlinkClick r:id="rId2"/>
              </a:rPr>
              <a:t> - Arlon - </a:t>
            </a:r>
            <a:r>
              <a:rPr lang="fr-BE" dirty="0" err="1">
                <a:hlinkClick r:id="rId2"/>
              </a:rPr>
              <a:t>Stockem</a:t>
            </a:r>
            <a:r>
              <a:rPr lang="fr-BE" dirty="0">
                <a:hlinkClick r:id="rId2"/>
              </a:rPr>
              <a:t> - Documents - 2025 - TPFU - All Documents</a:t>
            </a:r>
            <a:endParaRPr kumimoji="0" lang="nl-BE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r>
              <a:rPr lang="nl-BE" dirty="0">
                <a:solidFill>
                  <a:prstClr val="black"/>
                </a:solidFill>
                <a:latin typeface="Aptos" panose="02110004020202020204"/>
              </a:rPr>
              <a:t>Le </a:t>
            </a:r>
            <a:r>
              <a:rPr lang="nl-BE" dirty="0" err="1">
                <a:solidFill>
                  <a:prstClr val="black"/>
                </a:solidFill>
                <a:latin typeface="Aptos" panose="02110004020202020204"/>
              </a:rPr>
              <a:t>Location</a:t>
            </a:r>
            <a:r>
              <a:rPr lang="nl-BE" dirty="0">
                <a:solidFill>
                  <a:prstClr val="black"/>
                </a:solidFill>
                <a:latin typeface="Aptos" panose="02110004020202020204"/>
              </a:rPr>
              <a:t> Office (LO) :</a:t>
            </a:r>
          </a:p>
          <a:p>
            <a:pPr lvl="1"/>
            <a:r>
              <a:rPr lang="nl-BE" dirty="0">
                <a:solidFill>
                  <a:prstClr val="black"/>
                </a:solidFill>
                <a:latin typeface="Aptos" panose="02110004020202020204"/>
              </a:rPr>
              <a:t>Fait interface </a:t>
            </a:r>
            <a:r>
              <a:rPr lang="nl-BE" dirty="0" err="1">
                <a:solidFill>
                  <a:prstClr val="black"/>
                </a:solidFill>
                <a:latin typeface="Aptos" panose="02110004020202020204"/>
              </a:rPr>
              <a:t>entre</a:t>
            </a:r>
            <a:r>
              <a:rPr lang="nl-BE" dirty="0">
                <a:solidFill>
                  <a:prstClr val="black"/>
                </a:solidFill>
                <a:latin typeface="Aptos" panose="02110004020202020204"/>
              </a:rPr>
              <a:t> SODEXO (TPF) et la </a:t>
            </a:r>
            <a:r>
              <a:rPr lang="nl-BE" dirty="0" err="1">
                <a:solidFill>
                  <a:prstClr val="black"/>
                </a:solidFill>
                <a:latin typeface="Aptos" panose="02110004020202020204"/>
              </a:rPr>
              <a:t>Défense</a:t>
            </a:r>
            <a:endParaRPr lang="nl-BE" dirty="0">
              <a:solidFill>
                <a:prstClr val="black"/>
              </a:solidFill>
              <a:latin typeface="Aptos" panose="02110004020202020204"/>
            </a:endParaRPr>
          </a:p>
          <a:p>
            <a:pPr lvl="1"/>
            <a:r>
              <a:rPr lang="nl-BE" dirty="0">
                <a:solidFill>
                  <a:prstClr val="black"/>
                </a:solidFill>
                <a:latin typeface="Aptos" panose="02110004020202020204"/>
              </a:rPr>
              <a:t>Au sein du LO,</a:t>
            </a:r>
            <a:r>
              <a:rPr lang="nl-BE" dirty="0">
                <a:solidFill>
                  <a:prstClr val="black"/>
                </a:solidFill>
                <a:latin typeface="Aptos" panose="02110004020202020204"/>
                <a:sym typeface="Wingdings" panose="05000000000000000000" pitchFamily="2" charset="2"/>
              </a:rPr>
              <a:t> le </a:t>
            </a:r>
            <a:r>
              <a:rPr lang="nl-BE" dirty="0" err="1">
                <a:solidFill>
                  <a:prstClr val="black"/>
                </a:solidFill>
                <a:latin typeface="Aptos" panose="02110004020202020204"/>
              </a:rPr>
              <a:t>FrontDesk</a:t>
            </a:r>
            <a:r>
              <a:rPr lang="nl-BE" dirty="0">
                <a:solidFill>
                  <a:prstClr val="black"/>
                </a:solidFill>
                <a:latin typeface="Aptos" panose="02110004020202020204"/>
              </a:rPr>
              <a:t> Infra </a:t>
            </a:r>
            <a:r>
              <a:rPr lang="nl-BE" dirty="0" err="1">
                <a:solidFill>
                  <a:prstClr val="black"/>
                </a:solidFill>
                <a:latin typeface="Aptos" panose="02110004020202020204"/>
              </a:rPr>
              <a:t>est</a:t>
            </a:r>
            <a:r>
              <a:rPr lang="nl-BE" dirty="0">
                <a:solidFill>
                  <a:prstClr val="black"/>
                </a:solidFill>
                <a:latin typeface="Aptos" panose="02110004020202020204"/>
              </a:rPr>
              <a:t> in charge (1SM ZOHRI et 1CC DUPUIS)</a:t>
            </a:r>
          </a:p>
          <a:p>
            <a:r>
              <a:rPr lang="nl-BE" dirty="0">
                <a:solidFill>
                  <a:prstClr val="black"/>
                </a:solidFill>
                <a:latin typeface="Aptos" panose="02110004020202020204"/>
              </a:rPr>
              <a:t>A </a:t>
            </a:r>
            <a:r>
              <a:rPr lang="nl-BE" dirty="0" err="1">
                <a:solidFill>
                  <a:prstClr val="black"/>
                </a:solidFill>
                <a:latin typeface="Aptos" panose="02110004020202020204"/>
              </a:rPr>
              <a:t>noter</a:t>
            </a:r>
            <a:r>
              <a:rPr lang="nl-BE" dirty="0">
                <a:solidFill>
                  <a:prstClr val="black"/>
                </a:solidFill>
                <a:latin typeface="Aptos" panose="02110004020202020204"/>
              </a:rPr>
              <a:t> que:</a:t>
            </a:r>
          </a:p>
          <a:p>
            <a:pPr lvl="1"/>
            <a:r>
              <a:rPr lang="nl-BE" dirty="0">
                <a:solidFill>
                  <a:prstClr val="black"/>
                </a:solidFill>
                <a:latin typeface="Aptos" panose="02110004020202020204"/>
              </a:rPr>
              <a:t>les </a:t>
            </a:r>
            <a:r>
              <a:rPr lang="nl-BE" dirty="0" err="1">
                <a:solidFill>
                  <a:prstClr val="black"/>
                </a:solidFill>
                <a:latin typeface="Aptos" panose="02110004020202020204"/>
              </a:rPr>
              <a:t>Installations</a:t>
            </a:r>
            <a:r>
              <a:rPr lang="nl-BE" dirty="0">
                <a:solidFill>
                  <a:prstClr val="black"/>
                </a:solidFill>
                <a:latin typeface="Aptos" panose="02110004020202020204"/>
              </a:rPr>
              <a:t> Infra </a:t>
            </a:r>
            <a:r>
              <a:rPr lang="nl-BE" dirty="0" err="1">
                <a:solidFill>
                  <a:prstClr val="black"/>
                </a:solidFill>
                <a:latin typeface="Aptos" panose="02110004020202020204"/>
              </a:rPr>
              <a:t>utilisées</a:t>
            </a:r>
            <a:r>
              <a:rPr lang="nl-BE" dirty="0">
                <a:solidFill>
                  <a:prstClr val="black"/>
                </a:solidFill>
                <a:latin typeface="Aptos" panose="02110004020202020204"/>
              </a:rPr>
              <a:t> par SODEXO font </a:t>
            </a:r>
            <a:r>
              <a:rPr lang="nl-BE" dirty="0" err="1">
                <a:solidFill>
                  <a:prstClr val="black"/>
                </a:solidFill>
                <a:latin typeface="Aptos" panose="02110004020202020204"/>
              </a:rPr>
              <a:t>également</a:t>
            </a:r>
            <a:r>
              <a:rPr lang="nl-BE" dirty="0">
                <a:solidFill>
                  <a:prstClr val="black"/>
                </a:solidFill>
                <a:latin typeface="Aptos" panose="02110004020202020204"/>
              </a:rPr>
              <a:t> </a:t>
            </a:r>
            <a:r>
              <a:rPr lang="nl-BE" dirty="0" err="1">
                <a:solidFill>
                  <a:prstClr val="black"/>
                </a:solidFill>
                <a:latin typeface="Aptos" panose="02110004020202020204"/>
              </a:rPr>
              <a:t>l’objet</a:t>
            </a:r>
            <a:r>
              <a:rPr lang="nl-BE" dirty="0">
                <a:solidFill>
                  <a:prstClr val="black"/>
                </a:solidFill>
                <a:latin typeface="Aptos" panose="02110004020202020204"/>
              </a:rPr>
              <a:t> de </a:t>
            </a:r>
            <a:r>
              <a:rPr lang="nl-BE" dirty="0" err="1">
                <a:solidFill>
                  <a:prstClr val="black"/>
                </a:solidFill>
                <a:latin typeface="Aptos" panose="02110004020202020204"/>
              </a:rPr>
              <a:t>Ctl</a:t>
            </a:r>
            <a:r>
              <a:rPr lang="nl-BE" dirty="0">
                <a:solidFill>
                  <a:prstClr val="black"/>
                </a:solidFill>
                <a:latin typeface="Aptos" panose="02110004020202020204"/>
              </a:rPr>
              <a:t> </a:t>
            </a:r>
            <a:r>
              <a:rPr lang="nl-BE" dirty="0" err="1">
                <a:solidFill>
                  <a:prstClr val="black"/>
                </a:solidFill>
                <a:latin typeface="Aptos" panose="02110004020202020204"/>
              </a:rPr>
              <a:t>légaux</a:t>
            </a:r>
            <a:r>
              <a:rPr lang="nl-BE" dirty="0">
                <a:solidFill>
                  <a:prstClr val="black"/>
                </a:solidFill>
                <a:latin typeface="Aptos" panose="02110004020202020204"/>
              </a:rPr>
              <a:t> </a:t>
            </a:r>
            <a:r>
              <a:rPr lang="nl-BE" dirty="0" err="1">
                <a:solidFill>
                  <a:prstClr val="black"/>
                </a:solidFill>
                <a:latin typeface="Aptos" panose="02110004020202020204"/>
              </a:rPr>
              <a:t>suivis</a:t>
            </a:r>
            <a:r>
              <a:rPr lang="nl-BE" dirty="0">
                <a:solidFill>
                  <a:prstClr val="black"/>
                </a:solidFill>
                <a:latin typeface="Aptos" panose="02110004020202020204"/>
              </a:rPr>
              <a:t> par TPF.</a:t>
            </a:r>
          </a:p>
          <a:p>
            <a:pPr lvl="1"/>
            <a:r>
              <a:rPr lang="fr-BE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depuis l’outsourcing, les </a:t>
            </a:r>
            <a:r>
              <a:rPr lang="fr-BE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Clt</a:t>
            </a:r>
            <a:r>
              <a:rPr lang="fr-BE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légaux sont effectués de manière normative </a:t>
            </a:r>
            <a:r>
              <a:rPr lang="fr-BE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alpd</a:t>
            </a:r>
            <a:r>
              <a:rPr lang="fr-BE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de fonctionnement, et donc en conséquence il y a plus d’infractions qu’auparavant.</a:t>
            </a:r>
          </a:p>
          <a:p>
            <a:pPr lvl="1"/>
            <a:r>
              <a:rPr lang="fr-BE" dirty="0"/>
              <a:t>L’exécution des </a:t>
            </a:r>
            <a:r>
              <a:rPr lang="fr-BE" dirty="0" err="1"/>
              <a:t>Ctl</a:t>
            </a:r>
            <a:r>
              <a:rPr lang="fr-BE" dirty="0"/>
              <a:t> légaux fait l’objet d’un suivi mensuel via KPI spécifique</a:t>
            </a:r>
          </a:p>
        </p:txBody>
      </p:sp>
    </p:spTree>
    <p:extLst>
      <p:ext uri="{BB962C8B-B14F-4D97-AF65-F5344CB8AC3E}">
        <p14:creationId xmlns:p14="http://schemas.microsoft.com/office/powerpoint/2010/main" val="3470348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2F931-C3D7-5346-2EBF-E62383156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Planning </a:t>
            </a:r>
            <a:endParaRPr lang="fr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E10FF-C4DC-D3F9-A3A4-5DEF457CC5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TPF, sous–</a:t>
            </a:r>
            <a:r>
              <a:rPr lang="nl-BE" dirty="0" err="1"/>
              <a:t>traitant</a:t>
            </a:r>
            <a:r>
              <a:rPr lang="nl-BE" dirty="0"/>
              <a:t> de SODEXO, </a:t>
            </a:r>
            <a:r>
              <a:rPr lang="nl-BE" dirty="0" err="1"/>
              <a:t>est</a:t>
            </a:r>
            <a:r>
              <a:rPr lang="nl-BE" dirty="0"/>
              <a:t> en charge de </a:t>
            </a:r>
            <a:r>
              <a:rPr lang="nl-BE" dirty="0" err="1"/>
              <a:t>l’établissement</a:t>
            </a:r>
            <a:r>
              <a:rPr lang="nl-BE" dirty="0"/>
              <a:t> du planning et de </a:t>
            </a:r>
            <a:r>
              <a:rPr lang="nl-BE" dirty="0" err="1"/>
              <a:t>son</a:t>
            </a:r>
            <a:r>
              <a:rPr lang="nl-BE" dirty="0"/>
              <a:t> </a:t>
            </a:r>
            <a:r>
              <a:rPr lang="nl-BE" dirty="0" err="1"/>
              <a:t>exécution</a:t>
            </a:r>
            <a:r>
              <a:rPr lang="nl-BE" dirty="0"/>
              <a:t>.</a:t>
            </a:r>
          </a:p>
          <a:p>
            <a:r>
              <a:rPr lang="nl-BE" dirty="0"/>
              <a:t>Le planning </a:t>
            </a:r>
            <a:r>
              <a:rPr lang="nl-BE" dirty="0" err="1"/>
              <a:t>est</a:t>
            </a:r>
            <a:r>
              <a:rPr lang="nl-BE" dirty="0"/>
              <a:t> </a:t>
            </a:r>
            <a:r>
              <a:rPr lang="nl-BE" dirty="0" err="1"/>
              <a:t>sur</a:t>
            </a:r>
            <a:r>
              <a:rPr lang="nl-BE" dirty="0"/>
              <a:t> le </a:t>
            </a:r>
            <a:r>
              <a:rPr lang="nl-BE" dirty="0" err="1"/>
              <a:t>ShP</a:t>
            </a:r>
            <a:r>
              <a:rPr lang="nl-BE" dirty="0"/>
              <a:t> de SODEXO: </a:t>
            </a:r>
            <a:r>
              <a:rPr lang="en-US" dirty="0">
                <a:hlinkClick r:id="rId2"/>
              </a:rPr>
              <a:t>Belgian Defense - Arlon - </a:t>
            </a:r>
            <a:r>
              <a:rPr lang="en-US" dirty="0" err="1">
                <a:hlinkClick r:id="rId2"/>
              </a:rPr>
              <a:t>Stockem</a:t>
            </a:r>
            <a:r>
              <a:rPr lang="en-US" dirty="0">
                <a:hlinkClick r:id="rId2"/>
              </a:rPr>
              <a:t> - 05 - Planning - All Documents</a:t>
            </a:r>
            <a:endParaRPr lang="en-US" dirty="0"/>
          </a:p>
          <a:p>
            <a:r>
              <a:rPr lang="en-US" dirty="0"/>
              <a:t>Le planning </a:t>
            </a:r>
            <a:r>
              <a:rPr lang="en-US" dirty="0" err="1"/>
              <a:t>tient</a:t>
            </a:r>
            <a:r>
              <a:rPr lang="en-US" dirty="0"/>
              <a:t> </a:t>
            </a:r>
            <a:r>
              <a:rPr lang="en-US" dirty="0" err="1"/>
              <a:t>compte</a:t>
            </a:r>
            <a:r>
              <a:rPr lang="en-US" dirty="0"/>
              <a:t> </a:t>
            </a:r>
            <a:r>
              <a:rPr lang="en-US" dirty="0" err="1"/>
              <a:t>tient</a:t>
            </a:r>
            <a:r>
              <a:rPr lang="en-US" dirty="0"/>
              <a:t> des </a:t>
            </a:r>
            <a:r>
              <a:rPr lang="en-US" dirty="0" err="1"/>
              <a:t>diverses</a:t>
            </a:r>
            <a:r>
              <a:rPr lang="en-US" dirty="0"/>
              <a:t> </a:t>
            </a:r>
            <a:r>
              <a:rPr lang="en-US" dirty="0" err="1"/>
              <a:t>fréquences</a:t>
            </a:r>
            <a:r>
              <a:rPr lang="en-US" dirty="0"/>
              <a:t> des </a:t>
            </a:r>
            <a:r>
              <a:rPr lang="en-US" dirty="0" err="1"/>
              <a:t>Ctl</a:t>
            </a:r>
            <a:r>
              <a:rPr lang="en-US" dirty="0"/>
              <a:t> </a:t>
            </a:r>
            <a:r>
              <a:rPr lang="en-US" dirty="0" err="1"/>
              <a:t>légaux</a:t>
            </a:r>
            <a:r>
              <a:rPr lang="en-US" dirty="0"/>
              <a:t> (</a:t>
            </a:r>
            <a:r>
              <a:rPr lang="en-US" dirty="0" err="1"/>
              <a:t>trimestriel</a:t>
            </a:r>
            <a:r>
              <a:rPr lang="en-US" dirty="0"/>
              <a:t>, </a:t>
            </a:r>
            <a:r>
              <a:rPr lang="en-US" dirty="0" err="1"/>
              <a:t>annuel</a:t>
            </a:r>
            <a:r>
              <a:rPr lang="en-US" dirty="0"/>
              <a:t>,…).</a:t>
            </a: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193287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F67DD-2A9F-B99D-5FE4-967C341DB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Communication du planning</a:t>
            </a:r>
            <a:endParaRPr lang="fr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24684-69B4-29A7-788D-49AF9A43EA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Le </a:t>
            </a:r>
            <a:r>
              <a:rPr lang="nl-BE" dirty="0" err="1"/>
              <a:t>FrontDesk</a:t>
            </a:r>
            <a:r>
              <a:rPr lang="nl-BE" dirty="0"/>
              <a:t> Infra </a:t>
            </a:r>
            <a:r>
              <a:rPr lang="nl-BE" dirty="0" err="1"/>
              <a:t>envoie</a:t>
            </a:r>
            <a:r>
              <a:rPr lang="nl-BE" dirty="0"/>
              <a:t> via mail </a:t>
            </a:r>
            <a:r>
              <a:rPr lang="nl-BE" dirty="0" err="1"/>
              <a:t>aux</a:t>
            </a:r>
            <a:r>
              <a:rPr lang="nl-BE" dirty="0"/>
              <a:t> </a:t>
            </a:r>
            <a:r>
              <a:rPr lang="nl-BE" dirty="0" err="1"/>
              <a:t>diverses</a:t>
            </a:r>
            <a:r>
              <a:rPr lang="nl-BE" dirty="0"/>
              <a:t> autorités :</a:t>
            </a:r>
          </a:p>
          <a:p>
            <a:pPr lvl="1"/>
            <a:r>
              <a:rPr lang="nl-BE" dirty="0"/>
              <a:t>le planning annuel 1*/</a:t>
            </a:r>
            <a:r>
              <a:rPr lang="nl-BE" dirty="0" err="1"/>
              <a:t>an</a:t>
            </a:r>
            <a:endParaRPr lang="nl-BE" dirty="0"/>
          </a:p>
          <a:p>
            <a:pPr lvl="1"/>
            <a:r>
              <a:rPr lang="nl-BE" dirty="0"/>
              <a:t>Le planning du </a:t>
            </a:r>
            <a:r>
              <a:rPr lang="nl-BE" dirty="0" err="1"/>
              <a:t>mois</a:t>
            </a:r>
            <a:r>
              <a:rPr lang="nl-BE" dirty="0"/>
              <a:t> X+1 </a:t>
            </a:r>
            <a:r>
              <a:rPr lang="nl-BE" dirty="0" err="1"/>
              <a:t>chaque</a:t>
            </a:r>
            <a:r>
              <a:rPr lang="nl-BE" dirty="0"/>
              <a:t> </a:t>
            </a:r>
            <a:r>
              <a:rPr lang="nl-BE" dirty="0" err="1"/>
              <a:t>mois</a:t>
            </a:r>
            <a:endParaRPr lang="nl-BE" dirty="0"/>
          </a:p>
          <a:p>
            <a:r>
              <a:rPr lang="nl-BE" dirty="0" err="1"/>
              <a:t>Ainsi</a:t>
            </a:r>
            <a:r>
              <a:rPr lang="nl-BE" dirty="0"/>
              <a:t>, les autorités </a:t>
            </a:r>
            <a:r>
              <a:rPr lang="nl-BE" dirty="0" err="1"/>
              <a:t>sont</a:t>
            </a:r>
            <a:r>
              <a:rPr lang="nl-BE" dirty="0"/>
              <a:t> mises au courant des </a:t>
            </a:r>
            <a:r>
              <a:rPr lang="nl-BE" dirty="0" err="1"/>
              <a:t>Ctl</a:t>
            </a:r>
            <a:r>
              <a:rPr lang="nl-BE" dirty="0"/>
              <a:t> </a:t>
            </a:r>
            <a:r>
              <a:rPr lang="nl-BE" dirty="0" err="1"/>
              <a:t>légaux</a:t>
            </a:r>
            <a:r>
              <a:rPr lang="nl-BE" dirty="0"/>
              <a:t> </a:t>
            </a:r>
            <a:r>
              <a:rPr lang="nl-BE" dirty="0" err="1"/>
              <a:t>exécutés</a:t>
            </a:r>
            <a:r>
              <a:rPr lang="nl-BE" dirty="0"/>
              <a:t> au sein de </a:t>
            </a:r>
            <a:r>
              <a:rPr lang="nl-BE" dirty="0" err="1"/>
              <a:t>leurs</a:t>
            </a:r>
            <a:r>
              <a:rPr lang="nl-BE" dirty="0"/>
              <a:t> </a:t>
            </a:r>
            <a:r>
              <a:rPr lang="nl-BE" dirty="0" err="1"/>
              <a:t>installations</a:t>
            </a:r>
            <a:r>
              <a:rPr lang="nl-BE" dirty="0"/>
              <a:t>.</a:t>
            </a:r>
          </a:p>
          <a:p>
            <a:r>
              <a:rPr lang="nl-BE" dirty="0"/>
              <a:t>TPF va </a:t>
            </a:r>
            <a:r>
              <a:rPr lang="nl-BE" dirty="0" err="1"/>
              <a:t>rajouter</a:t>
            </a:r>
            <a:r>
              <a:rPr lang="nl-BE" dirty="0"/>
              <a:t> </a:t>
            </a:r>
            <a:r>
              <a:rPr lang="nl-BE" dirty="0" err="1"/>
              <a:t>quelques</a:t>
            </a:r>
            <a:r>
              <a:rPr lang="nl-BE" dirty="0"/>
              <a:t> </a:t>
            </a:r>
            <a:r>
              <a:rPr lang="nl-BE" dirty="0" err="1"/>
              <a:t>infos</a:t>
            </a:r>
            <a:r>
              <a:rPr lang="nl-BE" dirty="0"/>
              <a:t> </a:t>
            </a:r>
            <a:r>
              <a:rPr lang="nl-BE" dirty="0" err="1"/>
              <a:t>utiles</a:t>
            </a:r>
            <a:r>
              <a:rPr lang="nl-BE" dirty="0"/>
              <a:t> </a:t>
            </a:r>
            <a:r>
              <a:rPr lang="nl-BE" dirty="0" err="1"/>
              <a:t>sur</a:t>
            </a:r>
            <a:r>
              <a:rPr lang="nl-BE" dirty="0"/>
              <a:t> le planning: coupure </a:t>
            </a:r>
            <a:r>
              <a:rPr lang="nl-BE" dirty="0" err="1"/>
              <a:t>d’électricité</a:t>
            </a:r>
            <a:r>
              <a:rPr lang="nl-BE" dirty="0"/>
              <a:t> nécessaire,… 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932519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F79D2-0BE8-D2EF-934A-0CC6112F1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Exécution</a:t>
            </a:r>
            <a:r>
              <a:rPr lang="nl-BE" dirty="0"/>
              <a:t> des </a:t>
            </a:r>
            <a:r>
              <a:rPr lang="nl-BE" dirty="0" err="1"/>
              <a:t>Ctl</a:t>
            </a:r>
            <a:r>
              <a:rPr lang="nl-BE" dirty="0"/>
              <a:t> </a:t>
            </a:r>
            <a:r>
              <a:rPr lang="nl-BE" dirty="0" err="1"/>
              <a:t>légaux</a:t>
            </a:r>
            <a:endParaRPr lang="fr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2D5B06-6D9E-31B9-E9CE-2092EF3712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BE" dirty="0"/>
              <a:t>TPF </a:t>
            </a:r>
            <a:r>
              <a:rPr lang="nl-BE" dirty="0" err="1"/>
              <a:t>exécute</a:t>
            </a:r>
            <a:r>
              <a:rPr lang="nl-BE" dirty="0"/>
              <a:t> les </a:t>
            </a:r>
            <a:r>
              <a:rPr lang="nl-BE" dirty="0" err="1"/>
              <a:t>Ctl</a:t>
            </a:r>
            <a:r>
              <a:rPr lang="nl-BE" dirty="0"/>
              <a:t> </a:t>
            </a:r>
            <a:r>
              <a:rPr lang="nl-BE" dirty="0" err="1"/>
              <a:t>légaux</a:t>
            </a:r>
            <a:r>
              <a:rPr lang="nl-BE" dirty="0"/>
              <a:t> </a:t>
            </a:r>
            <a:r>
              <a:rPr lang="nl-BE" dirty="0" err="1"/>
              <a:t>sur</a:t>
            </a:r>
            <a:r>
              <a:rPr lang="nl-BE" dirty="0"/>
              <a:t> base de </a:t>
            </a:r>
            <a:r>
              <a:rPr lang="nl-BE" dirty="0" err="1"/>
              <a:t>son</a:t>
            </a:r>
            <a:r>
              <a:rPr lang="nl-BE" dirty="0"/>
              <a:t> planning et les met </a:t>
            </a:r>
            <a:r>
              <a:rPr lang="nl-BE" dirty="0" err="1"/>
              <a:t>sur</a:t>
            </a:r>
            <a:r>
              <a:rPr lang="nl-BE" dirty="0"/>
              <a:t> </a:t>
            </a:r>
          </a:p>
          <a:p>
            <a:pPr marL="0" indent="0">
              <a:buNone/>
            </a:pPr>
            <a:r>
              <a:rPr lang="nl-BE" dirty="0"/>
              <a:t> </a:t>
            </a:r>
            <a:r>
              <a:rPr lang="fr-BE" dirty="0" err="1">
                <a:hlinkClick r:id="rId2"/>
              </a:rPr>
              <a:t>Belgian</a:t>
            </a:r>
            <a:r>
              <a:rPr lang="fr-BE" dirty="0">
                <a:hlinkClick r:id="rId2"/>
              </a:rPr>
              <a:t> </a:t>
            </a:r>
            <a:r>
              <a:rPr lang="fr-BE" dirty="0" err="1">
                <a:hlinkClick r:id="rId2"/>
              </a:rPr>
              <a:t>Defense</a:t>
            </a:r>
            <a:r>
              <a:rPr lang="fr-BE" dirty="0">
                <a:hlinkClick r:id="rId2"/>
              </a:rPr>
              <a:t> - Arlon - </a:t>
            </a:r>
            <a:r>
              <a:rPr lang="fr-BE" dirty="0" err="1">
                <a:hlinkClick r:id="rId2"/>
              </a:rPr>
              <a:t>Stockem</a:t>
            </a:r>
            <a:r>
              <a:rPr lang="fr-BE" dirty="0">
                <a:hlinkClick r:id="rId2"/>
              </a:rPr>
              <a:t> - Documents - 02 - Rapport d'inspection - All Documents</a:t>
            </a:r>
            <a:endParaRPr lang="nl-BE" dirty="0"/>
          </a:p>
          <a:p>
            <a:r>
              <a:rPr lang="nl-BE" dirty="0" err="1"/>
              <a:t>Depuis</a:t>
            </a:r>
            <a:r>
              <a:rPr lang="nl-BE" dirty="0"/>
              <a:t> JUN 25, TPF </a:t>
            </a:r>
            <a:r>
              <a:rPr lang="nl-BE" dirty="0" err="1"/>
              <a:t>établit</a:t>
            </a:r>
            <a:r>
              <a:rPr lang="nl-BE" dirty="0"/>
              <a:t> </a:t>
            </a:r>
            <a:r>
              <a:rPr lang="nl-BE" dirty="0" err="1"/>
              <a:t>ensuite</a:t>
            </a:r>
            <a:r>
              <a:rPr lang="nl-BE" dirty="0"/>
              <a:t> </a:t>
            </a:r>
            <a:r>
              <a:rPr lang="nl-BE" dirty="0" err="1"/>
              <a:t>un</a:t>
            </a:r>
            <a:r>
              <a:rPr lang="nl-BE" dirty="0"/>
              <a:t> fichier </a:t>
            </a:r>
            <a:r>
              <a:rPr lang="nl-BE" dirty="0" err="1"/>
              <a:t>récapitulatif</a:t>
            </a:r>
            <a:r>
              <a:rPr lang="nl-BE" dirty="0"/>
              <a:t> </a:t>
            </a:r>
            <a:r>
              <a:rPr lang="nl-BE" dirty="0" err="1"/>
              <a:t>mensuel</a:t>
            </a:r>
            <a:r>
              <a:rPr lang="nl-BE" dirty="0"/>
              <a:t> (</a:t>
            </a:r>
            <a:r>
              <a:rPr lang="nl-BE" dirty="0" err="1"/>
              <a:t>Submittal</a:t>
            </a:r>
            <a:r>
              <a:rPr lang="nl-BE" dirty="0"/>
              <a:t> </a:t>
            </a:r>
            <a:r>
              <a:rPr lang="nl-BE" dirty="0" err="1"/>
              <a:t>Transmittal</a:t>
            </a:r>
            <a:r>
              <a:rPr lang="nl-BE" dirty="0"/>
              <a:t>) de </a:t>
            </a:r>
            <a:r>
              <a:rPr lang="nl-BE" dirty="0" err="1"/>
              <a:t>tous</a:t>
            </a:r>
            <a:r>
              <a:rPr lang="nl-BE" dirty="0"/>
              <a:t> les </a:t>
            </a:r>
            <a:r>
              <a:rPr lang="nl-BE" dirty="0" err="1"/>
              <a:t>Ctl</a:t>
            </a:r>
            <a:r>
              <a:rPr lang="nl-BE" dirty="0"/>
              <a:t> </a:t>
            </a:r>
            <a:r>
              <a:rPr lang="nl-BE" dirty="0" err="1"/>
              <a:t>légaux</a:t>
            </a:r>
            <a:r>
              <a:rPr lang="nl-BE" dirty="0"/>
              <a:t> </a:t>
            </a:r>
            <a:r>
              <a:rPr lang="nl-BE" dirty="0" err="1"/>
              <a:t>exécutés</a:t>
            </a:r>
            <a:r>
              <a:rPr lang="nl-BE" dirty="0"/>
              <a:t> </a:t>
            </a:r>
            <a:r>
              <a:rPr lang="nl-BE" dirty="0" err="1"/>
              <a:t>durant</a:t>
            </a:r>
            <a:r>
              <a:rPr lang="nl-BE" dirty="0"/>
              <a:t> le </a:t>
            </a:r>
            <a:r>
              <a:rPr lang="nl-BE" dirty="0" err="1"/>
              <a:t>mois</a:t>
            </a:r>
            <a:r>
              <a:rPr lang="nl-BE" dirty="0"/>
              <a:t> </a:t>
            </a:r>
            <a:r>
              <a:rPr lang="nl-BE" dirty="0" err="1"/>
              <a:t>concerné</a:t>
            </a:r>
            <a:r>
              <a:rPr lang="nl-BE" dirty="0"/>
              <a:t> et le met </a:t>
            </a:r>
            <a:r>
              <a:rPr lang="nl-BE" dirty="0" err="1"/>
              <a:t>sur</a:t>
            </a:r>
            <a:r>
              <a:rPr lang="nl-BE" dirty="0"/>
              <a:t> </a:t>
            </a:r>
            <a:r>
              <a:rPr lang="nl-BE" dirty="0" err="1"/>
              <a:t>ShP</a:t>
            </a:r>
            <a:r>
              <a:rPr lang="nl-BE" dirty="0"/>
              <a:t> SODEXO. Les </a:t>
            </a:r>
            <a:r>
              <a:rPr lang="nl-BE" dirty="0" err="1"/>
              <a:t>Ctl</a:t>
            </a:r>
            <a:r>
              <a:rPr lang="nl-BE" dirty="0"/>
              <a:t> </a:t>
            </a:r>
            <a:r>
              <a:rPr lang="nl-BE" dirty="0" err="1"/>
              <a:t>légaux</a:t>
            </a:r>
            <a:r>
              <a:rPr lang="nl-BE" dirty="0"/>
              <a:t> </a:t>
            </a:r>
            <a:r>
              <a:rPr lang="nl-BE" dirty="0" err="1"/>
              <a:t>sont</a:t>
            </a:r>
            <a:r>
              <a:rPr lang="nl-BE" dirty="0"/>
              <a:t> en </a:t>
            </a:r>
            <a:r>
              <a:rPr lang="nl-BE" dirty="0" err="1"/>
              <a:t>hyperlien</a:t>
            </a:r>
            <a:r>
              <a:rPr lang="nl-BE" dirty="0"/>
              <a:t> </a:t>
            </a:r>
            <a:r>
              <a:rPr lang="nl-BE" dirty="0" err="1"/>
              <a:t>sur</a:t>
            </a:r>
            <a:r>
              <a:rPr lang="nl-BE" dirty="0"/>
              <a:t> </a:t>
            </a:r>
            <a:r>
              <a:rPr lang="nl-BE" dirty="0" err="1"/>
              <a:t>ce</a:t>
            </a:r>
            <a:r>
              <a:rPr lang="nl-BE" dirty="0"/>
              <a:t> </a:t>
            </a:r>
            <a:r>
              <a:rPr lang="nl-BE" dirty="0" err="1"/>
              <a:t>Doc</a:t>
            </a:r>
            <a:r>
              <a:rPr lang="nl-BE" dirty="0"/>
              <a:t> </a:t>
            </a:r>
            <a:r>
              <a:rPr lang="nl-BE" dirty="0" err="1"/>
              <a:t>Submittal</a:t>
            </a:r>
            <a:r>
              <a:rPr lang="nl-BE" dirty="0"/>
              <a:t> </a:t>
            </a:r>
            <a:r>
              <a:rPr lang="nl-BE" dirty="0" err="1"/>
              <a:t>Transmittal</a:t>
            </a:r>
            <a:r>
              <a:rPr lang="nl-BE" dirty="0"/>
              <a:t>. Ces </a:t>
            </a:r>
            <a:r>
              <a:rPr lang="nl-BE" dirty="0" err="1"/>
              <a:t>Docs</a:t>
            </a:r>
            <a:r>
              <a:rPr lang="nl-BE" dirty="0"/>
              <a:t> </a:t>
            </a:r>
            <a:r>
              <a:rPr lang="nl-BE" dirty="0" err="1"/>
              <a:t>sont</a:t>
            </a:r>
            <a:r>
              <a:rPr lang="nl-BE" dirty="0"/>
              <a:t> </a:t>
            </a:r>
            <a:r>
              <a:rPr lang="nl-BE" dirty="0" err="1"/>
              <a:t>sur</a:t>
            </a:r>
            <a:r>
              <a:rPr lang="nl-BE" dirty="0"/>
              <a:t> </a:t>
            </a:r>
            <a:r>
              <a:rPr lang="en-US" dirty="0">
                <a:hlinkClick r:id="rId3"/>
              </a:rPr>
              <a:t>Belgian Defense - Arlon - </a:t>
            </a:r>
            <a:r>
              <a:rPr lang="en-US" dirty="0" err="1">
                <a:hlinkClick r:id="rId3"/>
              </a:rPr>
              <a:t>Stockem</a:t>
            </a:r>
            <a:r>
              <a:rPr lang="en-US" dirty="0">
                <a:hlinkClick r:id="rId3"/>
              </a:rPr>
              <a:t> - Documents - 06 - Submittal transmittal - All Documents</a:t>
            </a:r>
            <a:endParaRPr lang="nl-BE" dirty="0"/>
          </a:p>
          <a:p>
            <a:r>
              <a:rPr lang="nl-BE" u="sng" dirty="0"/>
              <a:t>Si </a:t>
            </a:r>
            <a:r>
              <a:rPr lang="nl-BE" u="sng" dirty="0" err="1"/>
              <a:t>danger</a:t>
            </a:r>
            <a:r>
              <a:rPr lang="nl-BE" u="sng" dirty="0"/>
              <a:t> imminent pour la </a:t>
            </a:r>
            <a:r>
              <a:rPr lang="nl-BE" u="sng" dirty="0" err="1"/>
              <a:t>sécurité</a:t>
            </a:r>
            <a:r>
              <a:rPr lang="nl-BE" u="sng" dirty="0"/>
              <a:t> </a:t>
            </a:r>
            <a:r>
              <a:rPr lang="nl-BE" dirty="0"/>
              <a:t>du Pers, TPF </a:t>
            </a:r>
            <a:r>
              <a:rPr lang="nl-BE" dirty="0" err="1"/>
              <a:t>prévient</a:t>
            </a:r>
            <a:r>
              <a:rPr lang="nl-BE" dirty="0"/>
              <a:t> le M3, </a:t>
            </a:r>
            <a:r>
              <a:rPr lang="nl-BE" dirty="0" err="1"/>
              <a:t>lequel</a:t>
            </a:r>
            <a:r>
              <a:rPr lang="nl-BE" dirty="0"/>
              <a:t> </a:t>
            </a:r>
            <a:r>
              <a:rPr lang="nl-BE" dirty="0" err="1"/>
              <a:t>prendra</a:t>
            </a:r>
            <a:r>
              <a:rPr lang="nl-BE" dirty="0"/>
              <a:t> </a:t>
            </a:r>
            <a:r>
              <a:rPr lang="nl-BE" dirty="0" err="1"/>
              <a:t>directement</a:t>
            </a:r>
            <a:r>
              <a:rPr lang="nl-BE" dirty="0"/>
              <a:t> les </a:t>
            </a:r>
            <a:r>
              <a:rPr lang="nl-BE" dirty="0" err="1"/>
              <a:t>mesures</a:t>
            </a:r>
            <a:r>
              <a:rPr lang="nl-BE" dirty="0"/>
              <a:t> </a:t>
            </a:r>
            <a:r>
              <a:rPr lang="nl-BE" dirty="0" err="1"/>
              <a:t>préventives</a:t>
            </a:r>
            <a:r>
              <a:rPr lang="nl-BE" dirty="0"/>
              <a:t> nécessaires. </a:t>
            </a:r>
            <a:r>
              <a:rPr lang="nl-BE" dirty="0" err="1"/>
              <a:t>Ensuite</a:t>
            </a:r>
            <a:r>
              <a:rPr lang="nl-BE" dirty="0"/>
              <a:t>, le M3 </a:t>
            </a:r>
            <a:r>
              <a:rPr lang="nl-BE" dirty="0" err="1"/>
              <a:t>préviendra</a:t>
            </a:r>
            <a:r>
              <a:rPr lang="nl-BE" dirty="0"/>
              <a:t> le LO, </a:t>
            </a:r>
            <a:r>
              <a:rPr lang="nl-BE" dirty="0" err="1"/>
              <a:t>lequel</a:t>
            </a:r>
            <a:r>
              <a:rPr lang="nl-BE" dirty="0"/>
              <a:t> </a:t>
            </a:r>
            <a:r>
              <a:rPr lang="nl-BE" dirty="0" err="1"/>
              <a:t>préviendra</a:t>
            </a:r>
            <a:r>
              <a:rPr lang="nl-BE" dirty="0"/>
              <a:t> dans la </a:t>
            </a:r>
            <a:r>
              <a:rPr lang="nl-BE" dirty="0" err="1"/>
              <a:t>foulée</a:t>
            </a:r>
            <a:r>
              <a:rPr lang="nl-BE" dirty="0"/>
              <a:t> les autorités </a:t>
            </a:r>
            <a:r>
              <a:rPr lang="nl-BE" dirty="0" err="1"/>
              <a:t>concernées</a:t>
            </a:r>
            <a:r>
              <a:rPr lang="nl-BE" dirty="0"/>
              <a:t>.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3656360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CFF11-6B09-8651-0CCA-EA69B5629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Suivi</a:t>
            </a:r>
            <a:r>
              <a:rPr lang="nl-BE" dirty="0"/>
              <a:t> des </a:t>
            </a:r>
            <a:r>
              <a:rPr lang="nl-BE" dirty="0" err="1"/>
              <a:t>Ctl</a:t>
            </a:r>
            <a:r>
              <a:rPr lang="nl-BE" dirty="0"/>
              <a:t> </a:t>
            </a:r>
            <a:r>
              <a:rPr lang="nl-BE" dirty="0" err="1"/>
              <a:t>légaux</a:t>
            </a:r>
            <a:endParaRPr lang="fr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EB9D2-D0D8-8336-5AE7-4D9D6BB6D6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BE" dirty="0"/>
              <a:t>Le LO </a:t>
            </a:r>
            <a:r>
              <a:rPr lang="nl-BE" dirty="0" err="1"/>
              <a:t>utilise</a:t>
            </a:r>
            <a:r>
              <a:rPr lang="nl-BE" dirty="0"/>
              <a:t> le fichier </a:t>
            </a:r>
            <a:r>
              <a:rPr lang="nl-BE" dirty="0" err="1"/>
              <a:t>récap</a:t>
            </a:r>
            <a:r>
              <a:rPr lang="nl-BE" dirty="0"/>
              <a:t> </a:t>
            </a:r>
            <a:r>
              <a:rPr lang="nl-BE" dirty="0" err="1"/>
              <a:t>mensuel</a:t>
            </a:r>
            <a:r>
              <a:rPr lang="nl-BE" dirty="0"/>
              <a:t> </a:t>
            </a:r>
            <a:r>
              <a:rPr lang="nl-BE" dirty="0" err="1"/>
              <a:t>Submittal</a:t>
            </a:r>
            <a:r>
              <a:rPr lang="nl-BE" dirty="0"/>
              <a:t> </a:t>
            </a:r>
            <a:r>
              <a:rPr lang="nl-BE" dirty="0" err="1"/>
              <a:t>Transmittal</a:t>
            </a:r>
            <a:r>
              <a:rPr lang="nl-BE" dirty="0"/>
              <a:t> pour encoder </a:t>
            </a:r>
            <a:r>
              <a:rPr lang="nl-BE" dirty="0" err="1"/>
              <a:t>sur</a:t>
            </a:r>
            <a:r>
              <a:rPr lang="nl-BE" dirty="0"/>
              <a:t> le CMI </a:t>
            </a:r>
            <a:r>
              <a:rPr lang="nl-BE" dirty="0" err="1"/>
              <a:t>tous</a:t>
            </a:r>
            <a:r>
              <a:rPr lang="nl-BE" dirty="0"/>
              <a:t> les </a:t>
            </a:r>
            <a:r>
              <a:rPr lang="nl-BE" dirty="0" err="1"/>
              <a:t>Ctl</a:t>
            </a:r>
            <a:r>
              <a:rPr lang="nl-BE" dirty="0"/>
              <a:t> </a:t>
            </a:r>
            <a:r>
              <a:rPr lang="nl-BE" dirty="0" err="1"/>
              <a:t>légaux</a:t>
            </a:r>
            <a:r>
              <a:rPr lang="nl-BE" dirty="0"/>
              <a:t> </a:t>
            </a:r>
            <a:r>
              <a:rPr lang="nl-BE" dirty="0" err="1"/>
              <a:t>exécutés</a:t>
            </a:r>
            <a:r>
              <a:rPr lang="nl-BE" dirty="0"/>
              <a:t>. Le LO </a:t>
            </a:r>
            <a:r>
              <a:rPr lang="nl-BE" dirty="0" err="1"/>
              <a:t>mettra</a:t>
            </a:r>
            <a:r>
              <a:rPr lang="nl-BE" dirty="0"/>
              <a:t> </a:t>
            </a:r>
            <a:r>
              <a:rPr lang="nl-BE" dirty="0" err="1"/>
              <a:t>également</a:t>
            </a:r>
            <a:r>
              <a:rPr lang="nl-BE" dirty="0"/>
              <a:t> </a:t>
            </a:r>
            <a:r>
              <a:rPr lang="nl-BE" dirty="0" err="1"/>
              <a:t>tous</a:t>
            </a:r>
            <a:r>
              <a:rPr lang="nl-BE" dirty="0"/>
              <a:t> les </a:t>
            </a:r>
            <a:r>
              <a:rPr lang="nl-BE" dirty="0" err="1"/>
              <a:t>rapports</a:t>
            </a:r>
            <a:r>
              <a:rPr lang="nl-BE" dirty="0"/>
              <a:t> des </a:t>
            </a:r>
            <a:r>
              <a:rPr lang="nl-BE" dirty="0" err="1"/>
              <a:t>Clt</a:t>
            </a:r>
            <a:r>
              <a:rPr lang="nl-BE" dirty="0"/>
              <a:t> </a:t>
            </a:r>
            <a:r>
              <a:rPr lang="nl-BE" dirty="0" err="1"/>
              <a:t>Légaux</a:t>
            </a:r>
            <a:r>
              <a:rPr lang="nl-BE" dirty="0"/>
              <a:t> </a:t>
            </a:r>
            <a:r>
              <a:rPr lang="nl-BE" dirty="0" err="1"/>
              <a:t>sur</a:t>
            </a:r>
            <a:r>
              <a:rPr lang="nl-BE" dirty="0"/>
              <a:t> le N-Drive (Campus) pour </a:t>
            </a:r>
            <a:r>
              <a:rPr lang="nl-BE" dirty="0" err="1"/>
              <a:t>permettre</a:t>
            </a:r>
            <a:r>
              <a:rPr lang="nl-BE" dirty="0"/>
              <a:t> </a:t>
            </a:r>
            <a:r>
              <a:rPr lang="nl-BE" dirty="0" err="1"/>
              <a:t>aux</a:t>
            </a:r>
            <a:r>
              <a:rPr lang="nl-BE" dirty="0"/>
              <a:t> </a:t>
            </a:r>
            <a:r>
              <a:rPr lang="nl-BE" dirty="0" err="1"/>
              <a:t>diverses</a:t>
            </a:r>
            <a:r>
              <a:rPr lang="nl-BE" dirty="0"/>
              <a:t> autorités de </a:t>
            </a:r>
            <a:r>
              <a:rPr lang="nl-BE" dirty="0" err="1"/>
              <a:t>pouvoir</a:t>
            </a:r>
            <a:r>
              <a:rPr lang="nl-BE" dirty="0"/>
              <a:t> les </a:t>
            </a:r>
            <a:r>
              <a:rPr lang="nl-BE" dirty="0" err="1"/>
              <a:t>consulter</a:t>
            </a:r>
            <a:r>
              <a:rPr lang="nl-BE" dirty="0"/>
              <a:t>.</a:t>
            </a:r>
          </a:p>
          <a:p>
            <a:r>
              <a:rPr lang="nl-BE" dirty="0" err="1"/>
              <a:t>Ainsi</a:t>
            </a:r>
            <a:r>
              <a:rPr lang="nl-BE" dirty="0"/>
              <a:t>, le SLPPT02/ </a:t>
            </a:r>
            <a:r>
              <a:rPr lang="nl-BE" dirty="0" err="1"/>
              <a:t>Srt</a:t>
            </a:r>
            <a:r>
              <a:rPr lang="nl-BE" dirty="0"/>
              <a:t> CCB </a:t>
            </a:r>
            <a:r>
              <a:rPr lang="nl-BE" dirty="0" err="1"/>
              <a:t>pourra</a:t>
            </a:r>
            <a:r>
              <a:rPr lang="nl-BE" dirty="0"/>
              <a:t> </a:t>
            </a:r>
            <a:r>
              <a:rPr lang="nl-BE" dirty="0" err="1"/>
              <a:t>consulter</a:t>
            </a:r>
            <a:r>
              <a:rPr lang="nl-BE" dirty="0"/>
              <a:t> ces </a:t>
            </a:r>
            <a:r>
              <a:rPr lang="nl-BE" dirty="0" err="1"/>
              <a:t>Ctl</a:t>
            </a:r>
            <a:r>
              <a:rPr lang="nl-BE" dirty="0"/>
              <a:t> </a:t>
            </a:r>
            <a:r>
              <a:rPr lang="nl-BE" dirty="0" err="1"/>
              <a:t>légaux</a:t>
            </a:r>
            <a:r>
              <a:rPr lang="nl-BE" dirty="0"/>
              <a:t> et les (faire) encoder </a:t>
            </a:r>
            <a:r>
              <a:rPr lang="nl-BE" dirty="0" err="1"/>
              <a:t>sur</a:t>
            </a:r>
            <a:r>
              <a:rPr lang="nl-BE" dirty="0"/>
              <a:t> DOCOM </a:t>
            </a:r>
            <a:r>
              <a:rPr lang="nl-BE" dirty="0" err="1"/>
              <a:t>afin</a:t>
            </a:r>
            <a:r>
              <a:rPr lang="nl-BE" dirty="0"/>
              <a:t> que les </a:t>
            </a:r>
            <a:r>
              <a:rPr lang="nl-BE" dirty="0" err="1"/>
              <a:t>syndicats</a:t>
            </a:r>
            <a:r>
              <a:rPr lang="nl-BE" dirty="0"/>
              <a:t> </a:t>
            </a:r>
            <a:r>
              <a:rPr lang="nl-BE" dirty="0" err="1"/>
              <a:t>puissent</a:t>
            </a:r>
            <a:r>
              <a:rPr lang="nl-BE" dirty="0"/>
              <a:t> </a:t>
            </a:r>
            <a:r>
              <a:rPr lang="nl-BE" dirty="0" err="1"/>
              <a:t>également</a:t>
            </a:r>
            <a:r>
              <a:rPr lang="nl-BE" dirty="0"/>
              <a:t> en </a:t>
            </a:r>
            <a:r>
              <a:rPr lang="nl-BE" dirty="0" err="1"/>
              <a:t>prendre</a:t>
            </a:r>
            <a:r>
              <a:rPr lang="nl-BE" dirty="0"/>
              <a:t> </a:t>
            </a:r>
            <a:r>
              <a:rPr lang="nl-BE" dirty="0" err="1"/>
              <a:t>connaissance</a:t>
            </a:r>
            <a:r>
              <a:rPr lang="nl-BE" dirty="0"/>
              <a:t>.</a:t>
            </a:r>
          </a:p>
          <a:p>
            <a:r>
              <a:rPr lang="nl-BE" dirty="0"/>
              <a:t>Par </a:t>
            </a:r>
            <a:r>
              <a:rPr lang="nl-BE" dirty="0" err="1"/>
              <a:t>ailleurs</a:t>
            </a:r>
            <a:r>
              <a:rPr lang="nl-BE" dirty="0"/>
              <a:t>, le LO </a:t>
            </a:r>
            <a:r>
              <a:rPr lang="nl-BE" dirty="0" err="1"/>
              <a:t>préviendra</a:t>
            </a:r>
            <a:r>
              <a:rPr lang="nl-BE" dirty="0"/>
              <a:t> via mail (</a:t>
            </a:r>
            <a:r>
              <a:rPr lang="nl-BE" dirty="0" err="1"/>
              <a:t>avec</a:t>
            </a:r>
            <a:r>
              <a:rPr lang="nl-BE" dirty="0"/>
              <a:t> </a:t>
            </a:r>
            <a:r>
              <a:rPr lang="nl-BE" dirty="0" err="1"/>
              <a:t>Ctl</a:t>
            </a:r>
            <a:r>
              <a:rPr lang="nl-BE" dirty="0"/>
              <a:t> </a:t>
            </a:r>
            <a:r>
              <a:rPr lang="nl-BE" dirty="0" err="1"/>
              <a:t>légal</a:t>
            </a:r>
            <a:r>
              <a:rPr lang="nl-BE" dirty="0"/>
              <a:t> en </a:t>
            </a:r>
            <a:r>
              <a:rPr lang="nl-BE" dirty="0" err="1"/>
              <a:t>attach</a:t>
            </a:r>
            <a:r>
              <a:rPr lang="nl-BE" dirty="0"/>
              <a:t> du mail) les autorités </a:t>
            </a:r>
            <a:r>
              <a:rPr lang="nl-BE" dirty="0" err="1"/>
              <a:t>concernées</a:t>
            </a:r>
            <a:r>
              <a:rPr lang="nl-BE" dirty="0"/>
              <a:t> </a:t>
            </a:r>
            <a:r>
              <a:rPr lang="nl-BE" dirty="0" err="1"/>
              <a:t>lorsque</a:t>
            </a:r>
            <a:r>
              <a:rPr lang="nl-BE" dirty="0"/>
              <a:t> le </a:t>
            </a:r>
            <a:r>
              <a:rPr lang="nl-BE" dirty="0" err="1"/>
              <a:t>résultat</a:t>
            </a:r>
            <a:r>
              <a:rPr lang="nl-BE" dirty="0"/>
              <a:t> </a:t>
            </a:r>
            <a:r>
              <a:rPr lang="nl-BE" dirty="0" err="1"/>
              <a:t>d’un</a:t>
            </a:r>
            <a:r>
              <a:rPr lang="nl-BE" dirty="0"/>
              <a:t> </a:t>
            </a:r>
            <a:r>
              <a:rPr lang="nl-BE" dirty="0" err="1"/>
              <a:t>Ctl</a:t>
            </a:r>
            <a:r>
              <a:rPr lang="nl-BE" dirty="0"/>
              <a:t> </a:t>
            </a:r>
            <a:r>
              <a:rPr lang="nl-BE" dirty="0" err="1"/>
              <a:t>légal</a:t>
            </a:r>
            <a:r>
              <a:rPr lang="nl-BE" dirty="0"/>
              <a:t> </a:t>
            </a:r>
            <a:r>
              <a:rPr lang="nl-BE" dirty="0" err="1"/>
              <a:t>amène</a:t>
            </a:r>
            <a:r>
              <a:rPr lang="nl-BE" dirty="0"/>
              <a:t> </a:t>
            </a:r>
            <a:r>
              <a:rPr lang="nl-BE" dirty="0" err="1"/>
              <a:t>un</a:t>
            </a:r>
            <a:r>
              <a:rPr lang="nl-BE" dirty="0"/>
              <a:t> </a:t>
            </a:r>
            <a:r>
              <a:rPr lang="nl-BE" dirty="0" err="1"/>
              <a:t>risque</a:t>
            </a:r>
            <a:r>
              <a:rPr lang="nl-BE" dirty="0"/>
              <a:t> pour le Pers. Autorités </a:t>
            </a:r>
            <a:r>
              <a:rPr lang="nl-BE" dirty="0" err="1"/>
              <a:t>concernées</a:t>
            </a:r>
            <a:r>
              <a:rPr lang="nl-BE" dirty="0"/>
              <a:t>: SLPPT02, </a:t>
            </a:r>
            <a:r>
              <a:rPr lang="nl-BE" dirty="0" err="1"/>
              <a:t>Comd</a:t>
            </a:r>
            <a:r>
              <a:rPr lang="nl-BE" dirty="0"/>
              <a:t> </a:t>
            </a:r>
            <a:r>
              <a:rPr lang="nl-BE" dirty="0" err="1"/>
              <a:t>Qu</a:t>
            </a:r>
            <a:r>
              <a:rPr lang="nl-BE" dirty="0"/>
              <a:t>, UTE,… </a:t>
            </a:r>
          </a:p>
          <a:p>
            <a:pPr marL="0" indent="0">
              <a:buNone/>
            </a:pP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638251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87659-5B67-134E-7552-A272E5D5E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Levée</a:t>
            </a:r>
            <a:r>
              <a:rPr lang="nl-BE" dirty="0"/>
              <a:t> des remarques (</a:t>
            </a:r>
            <a:r>
              <a:rPr lang="nl-BE" dirty="0" err="1"/>
              <a:t>travaux</a:t>
            </a:r>
            <a:r>
              <a:rPr lang="nl-BE" dirty="0"/>
              <a:t> à </a:t>
            </a:r>
            <a:r>
              <a:rPr lang="nl-BE" dirty="0" err="1"/>
              <a:t>effectuer</a:t>
            </a:r>
            <a:r>
              <a:rPr lang="nl-BE" dirty="0"/>
              <a:t>)</a:t>
            </a:r>
            <a:endParaRPr lang="fr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5842C8-66BC-5913-2D8E-D9F64A49AF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TPF </a:t>
            </a:r>
            <a:r>
              <a:rPr lang="nl-BE" dirty="0" err="1"/>
              <a:t>établit</a:t>
            </a:r>
            <a:r>
              <a:rPr lang="nl-BE" dirty="0"/>
              <a:t> </a:t>
            </a:r>
            <a:r>
              <a:rPr lang="nl-BE" dirty="0" err="1"/>
              <a:t>systématiquement</a:t>
            </a:r>
            <a:r>
              <a:rPr lang="nl-BE" dirty="0"/>
              <a:t> </a:t>
            </a:r>
            <a:r>
              <a:rPr lang="nl-BE" dirty="0" err="1"/>
              <a:t>d’initiative</a:t>
            </a:r>
            <a:r>
              <a:rPr lang="nl-BE" dirty="0"/>
              <a:t> les </a:t>
            </a:r>
            <a:r>
              <a:rPr lang="nl-BE" dirty="0" err="1"/>
              <a:t>devis</a:t>
            </a:r>
            <a:r>
              <a:rPr lang="nl-BE" dirty="0"/>
              <a:t> </a:t>
            </a:r>
            <a:r>
              <a:rPr lang="nl-BE" dirty="0" err="1"/>
              <a:t>permettant</a:t>
            </a:r>
            <a:r>
              <a:rPr lang="nl-BE" dirty="0"/>
              <a:t> de lever les remarques et les </a:t>
            </a:r>
            <a:r>
              <a:rPr lang="nl-BE" dirty="0" err="1"/>
              <a:t>envoie</a:t>
            </a:r>
            <a:r>
              <a:rPr lang="nl-BE" dirty="0"/>
              <a:t> via SODEXO au LO.</a:t>
            </a:r>
          </a:p>
          <a:p>
            <a:r>
              <a:rPr lang="nl-BE" dirty="0"/>
              <a:t>En </a:t>
            </a:r>
            <a:r>
              <a:rPr lang="nl-BE" dirty="0" err="1"/>
              <a:t>fonction</a:t>
            </a:r>
            <a:r>
              <a:rPr lang="nl-BE" dirty="0"/>
              <a:t> du budget </a:t>
            </a:r>
            <a:r>
              <a:rPr lang="nl-BE" dirty="0" err="1"/>
              <a:t>attribué</a:t>
            </a:r>
            <a:r>
              <a:rPr lang="nl-BE" dirty="0"/>
              <a:t>, et en </a:t>
            </a:r>
            <a:r>
              <a:rPr lang="nl-BE" dirty="0" err="1"/>
              <a:t>coord</a:t>
            </a:r>
            <a:r>
              <a:rPr lang="nl-BE" dirty="0"/>
              <a:t> </a:t>
            </a:r>
            <a:r>
              <a:rPr lang="nl-BE" dirty="0" err="1"/>
              <a:t>avec</a:t>
            </a:r>
            <a:r>
              <a:rPr lang="nl-BE" dirty="0"/>
              <a:t> les </a:t>
            </a:r>
            <a:r>
              <a:rPr lang="nl-BE" dirty="0" err="1"/>
              <a:t>Comd</a:t>
            </a:r>
            <a:r>
              <a:rPr lang="nl-BE" dirty="0"/>
              <a:t> </a:t>
            </a:r>
            <a:r>
              <a:rPr lang="nl-BE" dirty="0" err="1"/>
              <a:t>Qu</a:t>
            </a:r>
            <a:r>
              <a:rPr lang="nl-BE" dirty="0"/>
              <a:t> </a:t>
            </a:r>
            <a:r>
              <a:rPr lang="nl-BE" dirty="0" err="1"/>
              <a:t>concernés</a:t>
            </a:r>
            <a:r>
              <a:rPr lang="nl-BE" dirty="0"/>
              <a:t> </a:t>
            </a:r>
            <a:r>
              <a:rPr lang="nl-BE" dirty="0" err="1"/>
              <a:t>afin</a:t>
            </a:r>
            <a:r>
              <a:rPr lang="nl-BE" dirty="0"/>
              <a:t> de </a:t>
            </a:r>
            <a:r>
              <a:rPr lang="nl-BE" dirty="0" err="1"/>
              <a:t>déterminer</a:t>
            </a:r>
            <a:r>
              <a:rPr lang="nl-BE" dirty="0"/>
              <a:t> si nécessaire les </a:t>
            </a:r>
            <a:r>
              <a:rPr lang="nl-BE" dirty="0" err="1"/>
              <a:t>priorités</a:t>
            </a:r>
            <a:r>
              <a:rPr lang="nl-BE" dirty="0"/>
              <a:t>, le LO </a:t>
            </a:r>
            <a:r>
              <a:rPr lang="nl-BE" dirty="0" err="1"/>
              <a:t>fera</a:t>
            </a:r>
            <a:r>
              <a:rPr lang="nl-BE" dirty="0"/>
              <a:t> </a:t>
            </a:r>
            <a:r>
              <a:rPr lang="nl-BE" dirty="0" err="1"/>
              <a:t>exécuter</a:t>
            </a:r>
            <a:r>
              <a:rPr lang="nl-BE" dirty="0"/>
              <a:t> les </a:t>
            </a:r>
            <a:r>
              <a:rPr lang="nl-BE" dirty="0" err="1"/>
              <a:t>travaux</a:t>
            </a:r>
            <a:r>
              <a:rPr lang="nl-BE" dirty="0"/>
              <a:t> </a:t>
            </a:r>
            <a:r>
              <a:rPr lang="nl-BE" dirty="0" err="1"/>
              <a:t>permettant</a:t>
            </a:r>
            <a:r>
              <a:rPr lang="nl-BE" dirty="0"/>
              <a:t> de lever les remarques.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768963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EAD2A-9E76-94B2-CD39-26F774243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C6D292-BB97-C71B-87C7-9AEE7D42A6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BE" sz="8000" dirty="0"/>
          </a:p>
          <a:p>
            <a:pPr marL="2743200" lvl="6" indent="0">
              <a:buNone/>
            </a:pPr>
            <a:r>
              <a:rPr lang="nl-BE" sz="7000" dirty="0"/>
              <a:t>QUESTIONS?</a:t>
            </a:r>
            <a:endParaRPr lang="fr-BE" sz="7000" dirty="0"/>
          </a:p>
        </p:txBody>
      </p:sp>
    </p:spTree>
    <p:extLst>
      <p:ext uri="{BB962C8B-B14F-4D97-AF65-F5344CB8AC3E}">
        <p14:creationId xmlns:p14="http://schemas.microsoft.com/office/powerpoint/2010/main" val="1931190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638</Words>
  <Application>Microsoft Office PowerPoint</Application>
  <PresentationFormat>Widescreen</PresentationFormat>
  <Paragraphs>44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Office Theme</vt:lpstr>
      <vt:lpstr>Bfg Ctl légaux</vt:lpstr>
      <vt:lpstr>SOMMAIRE</vt:lpstr>
      <vt:lpstr>Généralités</vt:lpstr>
      <vt:lpstr>Planning </vt:lpstr>
      <vt:lpstr>Communication du planning</vt:lpstr>
      <vt:lpstr>Exécution des Ctl légaux</vt:lpstr>
      <vt:lpstr>Suivi des Ctl légaux</vt:lpstr>
      <vt:lpstr>Levée des remarques (travaux à effectuer)</vt:lpstr>
      <vt:lpstr>PowerPoint Presentation</vt:lpstr>
    </vt:vector>
  </TitlesOfParts>
  <Company>CDN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Defooz Emmanuel</dc:creator>
  <cp:lastModifiedBy>Defooz Emmanuel</cp:lastModifiedBy>
  <cp:revision>15</cp:revision>
  <dcterms:created xsi:type="dcterms:W3CDTF">2025-09-08T11:41:21Z</dcterms:created>
  <dcterms:modified xsi:type="dcterms:W3CDTF">2025-09-15T08:13:59Z</dcterms:modified>
</cp:coreProperties>
</file>