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4"/>
  </p:sldMasterIdLst>
  <p:notesMasterIdLst>
    <p:notesMasterId r:id="rId10"/>
  </p:notesMasterIdLst>
  <p:handoutMasterIdLst>
    <p:handoutMasterId r:id="rId11"/>
  </p:handoutMasterIdLst>
  <p:sldIdLst>
    <p:sldId id="334" r:id="rId5"/>
    <p:sldId id="330" r:id="rId6"/>
    <p:sldId id="336" r:id="rId7"/>
    <p:sldId id="335" r:id="rId8"/>
    <p:sldId id="332" r:id="rId9"/>
  </p:sldIdLst>
  <p:sldSz cx="12192000" cy="6858000"/>
  <p:notesSz cx="6797675" cy="99282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F1E7"/>
    <a:srgbClr val="CCFFCC"/>
    <a:srgbClr val="184652"/>
    <a:srgbClr val="1A4652"/>
    <a:srgbClr val="475D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5226" autoAdjust="0"/>
  </p:normalViewPr>
  <p:slideViewPr>
    <p:cSldViewPr snapToGrid="0">
      <p:cViewPr varScale="1">
        <p:scale>
          <a:sx n="75" d="100"/>
          <a:sy n="75" d="100"/>
        </p:scale>
        <p:origin x="874" y="53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313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D4179AA-4A50-4F90-80DA-F8289B511D89}" type="datetimeFigureOut">
              <a:rPr lang="fr-BE" smtClean="0"/>
              <a:t>13-09-25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658E8E4-87F3-420F-8B16-5A2047EAB20C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474422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17556EB-5C46-4556-B6B9-ADE43D09CF46}" type="datetimeFigureOut">
              <a:rPr lang="fr-BE" smtClean="0"/>
              <a:t>13-09-25</a:t>
            </a:fld>
            <a:endParaRPr lang="fr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fr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64F2C25-99DC-4E03-B761-F0DD23C54933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28317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4418F8-CAFC-D4DD-0CC7-16A07A5378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1520785-549C-F504-E6EF-5559DE8CD3E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1CB7733-2FEC-29F3-9375-AE10FADE1E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5C4313-3613-8F12-9F5E-28B018F006C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8887840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BE" dirty="0">
                <a:latin typeface="+mn-lt"/>
              </a:rPr>
              <a:t>Inscrit pour </a:t>
            </a:r>
            <a:r>
              <a:rPr lang="en-BE" dirty="0" err="1">
                <a:latin typeface="+mn-lt"/>
              </a:rPr>
              <a:t>Fmn</a:t>
            </a:r>
            <a:r>
              <a:rPr lang="en-BE" dirty="0">
                <a:latin typeface="+mn-lt"/>
              </a:rPr>
              <a:t> </a:t>
            </a:r>
            <a:r>
              <a:rPr lang="en-BE" dirty="0" err="1">
                <a:latin typeface="+mn-lt"/>
              </a:rPr>
              <a:t>en</a:t>
            </a:r>
            <a:r>
              <a:rPr lang="en-BE" dirty="0">
                <a:latin typeface="+mn-lt"/>
              </a:rPr>
              <a:t> Sep 25</a:t>
            </a:r>
            <a:endParaRPr lang="nl-BE" dirty="0">
              <a:latin typeface="+mn-lt"/>
            </a:endParaRPr>
          </a:p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F2C25-99DC-4E03-B761-F0DD23C54933}" type="slidenum">
              <a:rPr lang="fr-BE" smtClean="0"/>
              <a:t>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650112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/>
          </a:p>
        </p:txBody>
      </p:sp>
      <p:pic>
        <p:nvPicPr>
          <p:cNvPr id="7" name="Picture 6" descr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22" y="-2275"/>
            <a:ext cx="12190478" cy="6857143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Defense_Horizontal_CMYK_White_FR-01.png" descr="Defense_Horizontal_CMYK_White_FR-01.png">
            <a:extLst>
              <a:ext uri="{FF2B5EF4-FFF2-40B4-BE49-F238E27FC236}">
                <a16:creationId xmlns:a16="http://schemas.microsoft.com/office/drawing/2014/main" id="{F5BA57AF-6CA7-AE4D-8561-832499B02F4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989" t="20121" r="5989" b="21753"/>
          <a:stretch>
            <a:fillRect/>
          </a:stretch>
        </p:blipFill>
        <p:spPr>
          <a:xfrm>
            <a:off x="9398009" y="354887"/>
            <a:ext cx="2509395" cy="462231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 kern="0" baseline="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4" name="Text Placeholder 18"/>
          <p:cNvSpPr>
            <a:spLocks noGrp="1"/>
          </p:cNvSpPr>
          <p:nvPr>
            <p:ph type="body" sz="quarter" idx="16" hasCustomPrompt="1"/>
          </p:nvPr>
        </p:nvSpPr>
        <p:spPr>
          <a:xfrm>
            <a:off x="376962" y="1186891"/>
            <a:ext cx="8220788" cy="2454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 cap="none" spc="300" baseline="0">
                <a:solidFill>
                  <a:schemeClr val="bg1"/>
                </a:solidFill>
                <a:latin typeface="Palanquin Regular" panose="020B0004020203020204" pitchFamily="34" charset="0"/>
              </a:defRPr>
            </a:lvl1pPr>
          </a:lstStyle>
          <a:p>
            <a:pPr lvl="0"/>
            <a:r>
              <a:rPr lang="fr-BE" dirty="0"/>
              <a:t>Day </a:t>
            </a:r>
            <a:r>
              <a:rPr lang="fr-BE" dirty="0" err="1"/>
              <a:t>Month</a:t>
            </a:r>
            <a:r>
              <a:rPr lang="fr-BE" dirty="0"/>
              <a:t> </a:t>
            </a:r>
            <a:r>
              <a:rPr lang="fr-BE" dirty="0" err="1"/>
              <a:t>Year</a:t>
            </a:r>
            <a:endParaRPr lang="fr-BE" dirty="0"/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4F9F5938-E2C8-BC4B-A548-3C47C2F9BF03}"/>
              </a:ext>
            </a:extLst>
          </p:cNvPr>
          <p:cNvSpPr/>
          <p:nvPr userDrawn="1"/>
        </p:nvSpPr>
        <p:spPr>
          <a:xfrm>
            <a:off x="475512" y="1016332"/>
            <a:ext cx="496039" cy="457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2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76962" y="436595"/>
            <a:ext cx="8233638" cy="198253"/>
          </a:xfrm>
        </p:spPr>
        <p:txBody>
          <a:bodyPr>
            <a:noAutofit/>
          </a:bodyPr>
          <a:lstStyle>
            <a:lvl1pPr>
              <a:defRPr sz="1300" cap="all" spc="300" baseline="0">
                <a:solidFill>
                  <a:schemeClr val="bg1"/>
                </a:solidFill>
                <a:latin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department</a:t>
            </a:r>
            <a:endParaRPr lang="fr-BE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376962" y="653898"/>
            <a:ext cx="8220788" cy="237595"/>
          </a:xfrm>
        </p:spPr>
        <p:txBody>
          <a:bodyPr>
            <a:noAutofit/>
          </a:bodyPr>
          <a:lstStyle>
            <a:lvl1pPr>
              <a:defRPr sz="1300" cap="all" spc="300" baseline="0">
                <a:solidFill>
                  <a:schemeClr val="bg1"/>
                </a:solidFill>
                <a:latin typeface="Palanquin Regular" panose="020B0004020203020204" pitchFamily="34" charset="0"/>
              </a:defRPr>
            </a:lvl1pPr>
          </a:lstStyle>
          <a:p>
            <a:pPr lvl="0"/>
            <a:r>
              <a:rPr lang="en-US" dirty="0"/>
              <a:t>name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711455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763000" y="65087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/>
          </a:p>
        </p:txBody>
      </p:sp>
      <p:pic>
        <p:nvPicPr>
          <p:cNvPr id="7" name="Picture 6" descr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22" y="-2275"/>
            <a:ext cx="12190478" cy="6857143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Defense_Horizontal_CMYK_White_FR-01.png" descr="Defense_Horizontal_CMYK_White_FR-01.png">
            <a:extLst>
              <a:ext uri="{FF2B5EF4-FFF2-40B4-BE49-F238E27FC236}">
                <a16:creationId xmlns:a16="http://schemas.microsoft.com/office/drawing/2014/main" id="{F5BA57AF-6CA7-AE4D-8561-832499B02F4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989" t="20121" r="5989" b="21753"/>
          <a:stretch>
            <a:fillRect/>
          </a:stretch>
        </p:blipFill>
        <p:spPr>
          <a:xfrm>
            <a:off x="9398009" y="354887"/>
            <a:ext cx="2509395" cy="462231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Questions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77798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noProof="0" dirty="0"/>
              <a:t>Click to </a:t>
            </a:r>
            <a:r>
              <a:rPr lang="fr-BE" noProof="0" dirty="0" err="1"/>
              <a:t>edit</a:t>
            </a:r>
            <a:r>
              <a:rPr lang="fr-BE" noProof="0" dirty="0"/>
              <a:t> Master </a:t>
            </a:r>
            <a:r>
              <a:rPr lang="fr-BE" noProof="0" dirty="0" err="1"/>
              <a:t>title</a:t>
            </a:r>
            <a:r>
              <a:rPr lang="fr-BE" noProof="0" dirty="0"/>
              <a:t>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BE" noProof="0" dirty="0"/>
              <a:t>Click to </a:t>
            </a:r>
            <a:r>
              <a:rPr lang="fr-BE" noProof="0" dirty="0" err="1"/>
              <a:t>edit</a:t>
            </a:r>
            <a:r>
              <a:rPr lang="fr-BE" noProof="0" dirty="0"/>
              <a:t> Master </a:t>
            </a:r>
            <a:r>
              <a:rPr lang="fr-BE" noProof="0" dirty="0" err="1"/>
              <a:t>text</a:t>
            </a:r>
            <a:r>
              <a:rPr lang="fr-BE" noProof="0" dirty="0"/>
              <a:t> styles</a:t>
            </a:r>
          </a:p>
          <a:p>
            <a:pPr lvl="1"/>
            <a:r>
              <a:rPr lang="fr-BE" noProof="0" dirty="0"/>
              <a:t>Second </a:t>
            </a:r>
            <a:r>
              <a:rPr lang="fr-BE" noProof="0" dirty="0" err="1"/>
              <a:t>level</a:t>
            </a:r>
            <a:endParaRPr lang="fr-BE" noProof="0" dirty="0"/>
          </a:p>
          <a:p>
            <a:pPr lvl="2"/>
            <a:r>
              <a:rPr lang="fr-BE" noProof="0" dirty="0" err="1"/>
              <a:t>Third</a:t>
            </a:r>
            <a:r>
              <a:rPr lang="fr-BE" noProof="0" dirty="0"/>
              <a:t> </a:t>
            </a:r>
            <a:r>
              <a:rPr lang="fr-BE" noProof="0" dirty="0" err="1"/>
              <a:t>level</a:t>
            </a:r>
            <a:endParaRPr lang="fr-BE" noProof="0" dirty="0"/>
          </a:p>
          <a:p>
            <a:pPr lvl="3"/>
            <a:r>
              <a:rPr lang="fr-BE" noProof="0" dirty="0" err="1"/>
              <a:t>Fourth</a:t>
            </a:r>
            <a:r>
              <a:rPr lang="fr-BE" noProof="0" dirty="0"/>
              <a:t> </a:t>
            </a:r>
            <a:r>
              <a:rPr lang="fr-BE" noProof="0" dirty="0" err="1"/>
              <a:t>level</a:t>
            </a:r>
            <a:endParaRPr lang="fr-BE" noProof="0" dirty="0"/>
          </a:p>
          <a:p>
            <a:pPr lvl="4"/>
            <a:r>
              <a:rPr lang="fr-BE" noProof="0" dirty="0" err="1"/>
              <a:t>Fifth</a:t>
            </a:r>
            <a:r>
              <a:rPr lang="fr-BE" noProof="0" dirty="0"/>
              <a:t> </a:t>
            </a:r>
            <a:r>
              <a:rPr lang="fr-BE" noProof="0" dirty="0" err="1"/>
              <a:t>level</a:t>
            </a:r>
            <a:endParaRPr lang="fr-BE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AA8DF-0ED9-4D5F-A825-6FE03AB0FE90}" type="datetime1">
              <a:rPr lang="nl-BE" smtClean="0"/>
              <a:t>13/09/2025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C47F-5F98-4DE3-85C0-60C23BE9E5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496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 dirty="0"/>
          </a:p>
        </p:txBody>
      </p:sp>
      <p:pic>
        <p:nvPicPr>
          <p:cNvPr id="15" name="Picture 2" descr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858"/>
            <a:ext cx="12190478" cy="6857143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Defense_Horizontal_CMYK_White_FR-01.png" descr="Defense_Horizontal_CMYK_White_FR-01.png">
            <a:extLst>
              <a:ext uri="{FF2B5EF4-FFF2-40B4-BE49-F238E27FC236}">
                <a16:creationId xmlns:a16="http://schemas.microsoft.com/office/drawing/2014/main" id="{F5BA57AF-6CA7-AE4D-8561-832499B02F4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5989" t="20121" r="5989" b="21753"/>
          <a:stretch>
            <a:fillRect/>
          </a:stretch>
        </p:blipFill>
        <p:spPr>
          <a:xfrm>
            <a:off x="9398009" y="354887"/>
            <a:ext cx="2509395" cy="462231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7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F5F1E9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 Placeholder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>
                <a:solidFill>
                  <a:srgbClr val="F5F1E9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35B39D68-2118-624A-A3D1-0FC50A3053D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2162" y="5901969"/>
            <a:ext cx="2115219" cy="956032"/>
          </a:xfrm>
          <a:prstGeom prst="rect">
            <a:avLst/>
          </a:prstGeom>
        </p:spPr>
        <p:txBody>
          <a:bodyPr/>
          <a:lstStyle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nl-NL" sz="3000" b="0" i="0" u="none" strike="noStrike" cap="none" spc="0" normalizeH="0" baseline="0" dirty="0">
                <a:ln>
                  <a:noFill/>
                </a:ln>
                <a:solidFill>
                  <a:srgbClr val="1A4652"/>
                </a:solidFill>
                <a:effectLst/>
                <a:uFillTx/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pPr lvl="0"/>
            <a:r>
              <a:rPr lang="en-US" dirty="0"/>
              <a:t>SUBTITLE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81247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 dirty="0"/>
          </a:p>
        </p:txBody>
      </p:sp>
      <p:pic>
        <p:nvPicPr>
          <p:cNvPr id="10" name="Picture 4" descr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1" y="427"/>
            <a:ext cx="12190478" cy="6857144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Rectangle 6"/>
          <p:cNvSpPr/>
          <p:nvPr userDrawn="1"/>
        </p:nvSpPr>
        <p:spPr>
          <a:xfrm>
            <a:off x="0" y="5286373"/>
            <a:ext cx="220574" cy="519114"/>
          </a:xfrm>
          <a:prstGeom prst="rect">
            <a:avLst/>
          </a:prstGeom>
          <a:solidFill>
            <a:srgbClr val="1A4652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010" y="191806"/>
            <a:ext cx="2847975" cy="800973"/>
          </a:xfrm>
          <a:prstGeom prst="rect">
            <a:avLst/>
          </a:prstGeom>
        </p:spPr>
      </p:pic>
      <p:sp>
        <p:nvSpPr>
          <p:cNvPr id="14" name="TextBox 8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352162" y="5092589"/>
            <a:ext cx="11672876" cy="1015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6000" baseline="0">
                <a:solidFill>
                  <a:srgbClr val="1A4652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76371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view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4" hasCustomPrompt="1"/>
          </p:nvPr>
        </p:nvSpPr>
        <p:spPr>
          <a:xfrm>
            <a:off x="1959338" y="2315675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Introduction</a:t>
            </a:r>
            <a:endParaRPr dirty="0"/>
          </a:p>
        </p:txBody>
      </p:sp>
      <p:sp>
        <p:nvSpPr>
          <p:cNvPr id="14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5" hasCustomPrompt="1"/>
          </p:nvPr>
        </p:nvSpPr>
        <p:spPr>
          <a:xfrm>
            <a:off x="1959338" y="2944368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Content 1</a:t>
            </a:r>
            <a:endParaRPr dirty="0"/>
          </a:p>
        </p:txBody>
      </p:sp>
      <p:sp>
        <p:nvSpPr>
          <p:cNvPr id="15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6" hasCustomPrompt="1"/>
          </p:nvPr>
        </p:nvSpPr>
        <p:spPr>
          <a:xfrm>
            <a:off x="1959338" y="3573061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Content 2</a:t>
            </a:r>
            <a:endParaRPr dirty="0"/>
          </a:p>
        </p:txBody>
      </p:sp>
      <p:sp>
        <p:nvSpPr>
          <p:cNvPr id="16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7" hasCustomPrompt="1"/>
          </p:nvPr>
        </p:nvSpPr>
        <p:spPr>
          <a:xfrm>
            <a:off x="1959338" y="4223394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Content 3</a:t>
            </a:r>
            <a:endParaRPr dirty="0"/>
          </a:p>
        </p:txBody>
      </p:sp>
      <p:sp>
        <p:nvSpPr>
          <p:cNvPr id="17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8" hasCustomPrompt="1"/>
          </p:nvPr>
        </p:nvSpPr>
        <p:spPr>
          <a:xfrm>
            <a:off x="1959338" y="4873947"/>
            <a:ext cx="9488024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Palanquin Bold" panose="020B0004020203020204" pitchFamily="34" charset="0"/>
                <a:ea typeface="Palanquin Bold" panose="020B0004020203020204" pitchFamily="34" charset="0"/>
                <a:cs typeface="Palanquin Bold" panose="020B0004020203020204" pitchFamily="34" charset="0"/>
                <a:sym typeface="Arial"/>
              </a:defRPr>
            </a:lvl1pPr>
          </a:lstStyle>
          <a:p>
            <a:r>
              <a:rPr lang="fr-BE" dirty="0"/>
              <a:t>Conclusion</a:t>
            </a:r>
            <a:endParaRPr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1068800" y="2246070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1</a:t>
            </a:r>
            <a:endParaRPr lang="fr-BE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1068800" y="2879796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2</a:t>
            </a:r>
            <a:endParaRPr lang="fr-BE" dirty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1068800" y="3513522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3</a:t>
            </a:r>
            <a:endParaRPr lang="fr-BE" dirty="0"/>
          </a:p>
        </p:txBody>
      </p:sp>
      <p:sp>
        <p:nvSpPr>
          <p:cNvPr id="21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1068800" y="4158823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4</a:t>
            </a:r>
            <a:endParaRPr lang="fr-BE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1068800" y="4809698"/>
            <a:ext cx="533400" cy="4984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 Bold" panose="020B0004020203020204" pitchFamily="34" charset="0"/>
                <a:cs typeface="Palanquin Bold" panose="020B0004020203020204" pitchFamily="34" charset="0"/>
              </a:defRPr>
            </a:lvl1pPr>
          </a:lstStyle>
          <a:p>
            <a:pPr lvl="0"/>
            <a:r>
              <a:rPr lang="en-US" dirty="0"/>
              <a:t>5</a:t>
            </a:r>
            <a:endParaRPr lang="fr-BE" dirty="0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033" y="5869288"/>
            <a:ext cx="2847975" cy="800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160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uture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2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6" hasCustomPrompt="1"/>
          </p:nvPr>
        </p:nvSpPr>
        <p:spPr>
          <a:xfrm>
            <a:off x="1959337" y="3434889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A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</a:t>
            </a:r>
          </a:p>
        </p:txBody>
      </p:sp>
      <p:sp>
        <p:nvSpPr>
          <p:cNvPr id="24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1959338" y="2234495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 dirty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8" hasCustomPrompt="1"/>
          </p:nvPr>
        </p:nvSpPr>
        <p:spPr>
          <a:xfrm>
            <a:off x="1959338" y="4635283"/>
            <a:ext cx="9488024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A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</a:t>
            </a:r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1055131" y="2234495"/>
            <a:ext cx="690913" cy="6456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/>
              <a:t>1</a:t>
            </a:r>
            <a:endParaRPr lang="fr-BE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1064972" y="3434889"/>
            <a:ext cx="690913" cy="6456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/>
              <a:t>2</a:t>
            </a:r>
            <a:endParaRPr lang="fr-BE" dirty="0"/>
          </a:p>
        </p:txBody>
      </p:sp>
      <p:sp>
        <p:nvSpPr>
          <p:cNvPr id="28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1055130" y="4635283"/>
            <a:ext cx="690913" cy="645675"/>
          </a:xfrm>
          <a:prstGeom prst="rect">
            <a:avLst/>
          </a:prstGeom>
          <a:solidFill>
            <a:srgbClr val="008990"/>
          </a:solidFill>
          <a:effectLst>
            <a:softEdge rad="12700"/>
          </a:effectLst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pPr lvl="0"/>
            <a:r>
              <a:rPr lang="en-US" dirty="0"/>
              <a:t>3</a:t>
            </a:r>
            <a:endParaRPr lang="fr-BE" dirty="0"/>
          </a:p>
        </p:txBody>
      </p:sp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033" y="5869288"/>
            <a:ext cx="2847975" cy="800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062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8" y="745829"/>
            <a:ext cx="1116635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281009" y="1779812"/>
            <a:ext cx="11237400" cy="4089476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Ut </a:t>
            </a:r>
            <a:r>
              <a:rPr lang="fr-BE" dirty="0" err="1"/>
              <a:t>enim</a:t>
            </a:r>
            <a:r>
              <a:rPr lang="fr-BE" dirty="0"/>
              <a:t> ad </a:t>
            </a:r>
            <a:r>
              <a:rPr lang="fr-BE" dirty="0" err="1"/>
              <a:t>minim</a:t>
            </a:r>
            <a:r>
              <a:rPr lang="fr-BE" dirty="0"/>
              <a:t> </a:t>
            </a:r>
            <a:r>
              <a:rPr lang="fr-BE" dirty="0" err="1"/>
              <a:t>veniam</a:t>
            </a:r>
            <a:r>
              <a:rPr lang="fr-BE" dirty="0"/>
              <a:t>, </a:t>
            </a:r>
            <a:r>
              <a:rPr lang="fr-BE" dirty="0" err="1"/>
              <a:t>quis</a:t>
            </a:r>
            <a:r>
              <a:rPr lang="fr-BE" dirty="0"/>
              <a:t> </a:t>
            </a:r>
            <a:r>
              <a:rPr lang="fr-BE" dirty="0" err="1"/>
              <a:t>nostrud</a:t>
            </a:r>
            <a:r>
              <a:rPr lang="fr-BE" dirty="0"/>
              <a:t> </a:t>
            </a:r>
            <a:r>
              <a:rPr lang="fr-BE" dirty="0" err="1"/>
              <a:t>exercitation</a:t>
            </a:r>
            <a:r>
              <a:rPr lang="fr-BE" dirty="0"/>
              <a:t> </a:t>
            </a:r>
            <a:r>
              <a:rPr lang="fr-BE" dirty="0" err="1"/>
              <a:t>ullamco</a:t>
            </a:r>
            <a:r>
              <a:rPr lang="fr-BE" dirty="0"/>
              <a:t> </a:t>
            </a:r>
            <a:r>
              <a:rPr lang="fr-BE" dirty="0" err="1"/>
              <a:t>laboris</a:t>
            </a:r>
            <a:r>
              <a:rPr lang="fr-BE" dirty="0"/>
              <a:t> </a:t>
            </a:r>
            <a:r>
              <a:rPr lang="fr-BE" dirty="0" err="1"/>
              <a:t>nisi</a:t>
            </a:r>
            <a:r>
              <a:rPr lang="fr-BE" dirty="0"/>
              <a:t> ut </a:t>
            </a:r>
            <a:r>
              <a:rPr lang="fr-BE" dirty="0" err="1"/>
              <a:t>aliquip</a:t>
            </a:r>
            <a:r>
              <a:rPr lang="fr-BE" dirty="0"/>
              <a:t> ex </a:t>
            </a:r>
            <a:r>
              <a:rPr lang="fr-BE" dirty="0" err="1"/>
              <a:t>ae</a:t>
            </a:r>
            <a:r>
              <a:rPr lang="fr-BE" dirty="0"/>
              <a:t> </a:t>
            </a:r>
            <a:r>
              <a:rPr lang="fr-BE" dirty="0" err="1"/>
              <a:t>commodo</a:t>
            </a:r>
            <a:r>
              <a:rPr lang="fr-BE" dirty="0"/>
              <a:t> </a:t>
            </a:r>
            <a:r>
              <a:rPr lang="fr-BE" dirty="0" err="1"/>
              <a:t>consequat</a:t>
            </a:r>
            <a:r>
              <a:rPr lang="fr-BE" dirty="0"/>
              <a:t>. Duis </a:t>
            </a:r>
            <a:r>
              <a:rPr lang="fr-BE" dirty="0" err="1"/>
              <a:t>aute</a:t>
            </a:r>
            <a:r>
              <a:rPr lang="fr-BE" dirty="0"/>
              <a:t> </a:t>
            </a:r>
            <a:r>
              <a:rPr lang="fr-BE" dirty="0" err="1"/>
              <a:t>irure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in </a:t>
            </a:r>
            <a:r>
              <a:rPr lang="fr-BE" dirty="0" err="1"/>
              <a:t>reprehenderit</a:t>
            </a:r>
            <a:r>
              <a:rPr lang="fr-BE" dirty="0"/>
              <a:t> in </a:t>
            </a:r>
            <a:r>
              <a:rPr lang="fr-BE" dirty="0" err="1"/>
              <a:t>voluptate</a:t>
            </a:r>
            <a:r>
              <a:rPr lang="fr-BE" dirty="0"/>
              <a:t> </a:t>
            </a:r>
            <a:r>
              <a:rPr lang="fr-BE" dirty="0" err="1"/>
              <a:t>velit</a:t>
            </a:r>
            <a:r>
              <a:rPr lang="fr-BE" dirty="0"/>
              <a:t> esse </a:t>
            </a:r>
            <a:r>
              <a:rPr lang="fr-BE" dirty="0" err="1"/>
              <a:t>cillum</a:t>
            </a:r>
            <a:r>
              <a:rPr lang="fr-BE" dirty="0"/>
              <a:t> </a:t>
            </a:r>
            <a:r>
              <a:rPr lang="fr-BE" dirty="0" err="1"/>
              <a:t>dolore</a:t>
            </a:r>
            <a:r>
              <a:rPr lang="fr-BE" dirty="0"/>
              <a:t> eu </a:t>
            </a:r>
            <a:r>
              <a:rPr lang="fr-BE" dirty="0" err="1"/>
              <a:t>fugiat</a:t>
            </a:r>
            <a:r>
              <a:rPr lang="fr-BE" dirty="0"/>
              <a:t> </a:t>
            </a:r>
            <a:r>
              <a:rPr lang="fr-BE" dirty="0" err="1"/>
              <a:t>nulla</a:t>
            </a:r>
            <a:r>
              <a:rPr lang="fr-BE" dirty="0"/>
              <a:t> </a:t>
            </a:r>
            <a:r>
              <a:rPr lang="fr-BE" dirty="0" err="1"/>
              <a:t>pariatur</a:t>
            </a:r>
            <a:r>
              <a:rPr lang="fr-BE" dirty="0"/>
              <a:t>. </a:t>
            </a:r>
            <a:r>
              <a:rPr lang="fr-BE" dirty="0" err="1"/>
              <a:t>Excepteur</a:t>
            </a:r>
            <a:r>
              <a:rPr lang="fr-BE" dirty="0"/>
              <a:t> </a:t>
            </a:r>
            <a:r>
              <a:rPr lang="fr-BE" dirty="0" err="1"/>
              <a:t>sint</a:t>
            </a:r>
            <a:r>
              <a:rPr lang="fr-BE" dirty="0"/>
              <a:t> </a:t>
            </a:r>
            <a:r>
              <a:rPr lang="fr-BE" dirty="0" err="1"/>
              <a:t>occaecat</a:t>
            </a:r>
            <a:r>
              <a:rPr lang="fr-BE" dirty="0"/>
              <a:t> </a:t>
            </a:r>
            <a:r>
              <a:rPr lang="fr-BE" dirty="0" err="1"/>
              <a:t>cupidatat</a:t>
            </a:r>
            <a:r>
              <a:rPr lang="fr-BE" dirty="0"/>
              <a:t> non </a:t>
            </a:r>
            <a:r>
              <a:rPr lang="fr-BE" dirty="0" err="1"/>
              <a:t>proident</a:t>
            </a:r>
            <a:r>
              <a:rPr lang="fr-BE" dirty="0"/>
              <a:t>, </a:t>
            </a:r>
            <a:r>
              <a:rPr lang="fr-BE" dirty="0" err="1"/>
              <a:t>sunt</a:t>
            </a:r>
            <a:r>
              <a:rPr lang="fr-BE" dirty="0"/>
              <a:t> in culpa qui officia </a:t>
            </a:r>
            <a:r>
              <a:rPr lang="fr-BE" dirty="0" err="1"/>
              <a:t>deserunt</a:t>
            </a:r>
            <a:r>
              <a:rPr lang="fr-BE" dirty="0"/>
              <a:t> mollit </a:t>
            </a:r>
            <a:r>
              <a:rPr lang="fr-BE" dirty="0" err="1"/>
              <a:t>anim</a:t>
            </a:r>
            <a:r>
              <a:rPr lang="fr-BE" dirty="0"/>
              <a:t> id est </a:t>
            </a:r>
            <a:r>
              <a:rPr lang="fr-BE" dirty="0" err="1"/>
              <a:t>laborum</a:t>
            </a:r>
            <a:r>
              <a:rPr lang="fr-BE" dirty="0"/>
              <a:t>.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033" y="5869288"/>
            <a:ext cx="2847975" cy="800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648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1" y="427"/>
            <a:ext cx="12190478" cy="6857144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033" y="5869288"/>
            <a:ext cx="2847975" cy="80097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2492EFA-ABF7-5844-AC8A-8D3823339386}"/>
              </a:ext>
            </a:extLst>
          </p:cNvPr>
          <p:cNvSpPr/>
          <p:nvPr userDrawn="1"/>
        </p:nvSpPr>
        <p:spPr>
          <a:xfrm>
            <a:off x="-1" y="889092"/>
            <a:ext cx="146101" cy="351693"/>
          </a:xfrm>
          <a:prstGeom prst="rect">
            <a:avLst/>
          </a:prstGeom>
          <a:solidFill>
            <a:srgbClr val="1A4652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281009" y="745829"/>
            <a:ext cx="11293675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1A4652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281009" y="1779812"/>
            <a:ext cx="11237400" cy="4089476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Ut </a:t>
            </a:r>
            <a:r>
              <a:rPr lang="fr-BE" dirty="0" err="1"/>
              <a:t>enim</a:t>
            </a:r>
            <a:r>
              <a:rPr lang="fr-BE" dirty="0"/>
              <a:t> ad </a:t>
            </a:r>
            <a:r>
              <a:rPr lang="fr-BE" dirty="0" err="1"/>
              <a:t>minim</a:t>
            </a:r>
            <a:r>
              <a:rPr lang="fr-BE" dirty="0"/>
              <a:t> </a:t>
            </a:r>
            <a:r>
              <a:rPr lang="fr-BE" dirty="0" err="1"/>
              <a:t>veniam</a:t>
            </a:r>
            <a:r>
              <a:rPr lang="fr-BE" dirty="0"/>
              <a:t>, </a:t>
            </a:r>
            <a:r>
              <a:rPr lang="fr-BE" dirty="0" err="1"/>
              <a:t>quis</a:t>
            </a:r>
            <a:r>
              <a:rPr lang="fr-BE" dirty="0"/>
              <a:t> </a:t>
            </a:r>
            <a:r>
              <a:rPr lang="fr-BE" dirty="0" err="1"/>
              <a:t>nostrud</a:t>
            </a:r>
            <a:r>
              <a:rPr lang="fr-BE" dirty="0"/>
              <a:t> </a:t>
            </a:r>
            <a:r>
              <a:rPr lang="fr-BE" dirty="0" err="1"/>
              <a:t>exercitation</a:t>
            </a:r>
            <a:r>
              <a:rPr lang="fr-BE" dirty="0"/>
              <a:t> </a:t>
            </a:r>
            <a:r>
              <a:rPr lang="fr-BE" dirty="0" err="1"/>
              <a:t>ullamco</a:t>
            </a:r>
            <a:r>
              <a:rPr lang="fr-BE" dirty="0"/>
              <a:t> </a:t>
            </a:r>
            <a:r>
              <a:rPr lang="fr-BE" dirty="0" err="1"/>
              <a:t>laboris</a:t>
            </a:r>
            <a:r>
              <a:rPr lang="fr-BE" dirty="0"/>
              <a:t> </a:t>
            </a:r>
            <a:r>
              <a:rPr lang="fr-BE" dirty="0" err="1"/>
              <a:t>nisi</a:t>
            </a:r>
            <a:r>
              <a:rPr lang="fr-BE" dirty="0"/>
              <a:t> ut </a:t>
            </a:r>
            <a:r>
              <a:rPr lang="fr-BE" dirty="0" err="1"/>
              <a:t>aliquip</a:t>
            </a:r>
            <a:r>
              <a:rPr lang="fr-BE" dirty="0"/>
              <a:t> ex </a:t>
            </a:r>
            <a:r>
              <a:rPr lang="fr-BE" dirty="0" err="1"/>
              <a:t>ae</a:t>
            </a:r>
            <a:r>
              <a:rPr lang="fr-BE" dirty="0"/>
              <a:t> </a:t>
            </a:r>
            <a:r>
              <a:rPr lang="fr-BE" dirty="0" err="1"/>
              <a:t>commodo</a:t>
            </a:r>
            <a:r>
              <a:rPr lang="fr-BE" dirty="0"/>
              <a:t> </a:t>
            </a:r>
            <a:r>
              <a:rPr lang="fr-BE" dirty="0" err="1"/>
              <a:t>consequat</a:t>
            </a:r>
            <a:r>
              <a:rPr lang="fr-BE" dirty="0"/>
              <a:t>. Duis </a:t>
            </a:r>
            <a:r>
              <a:rPr lang="fr-BE" dirty="0" err="1"/>
              <a:t>aute</a:t>
            </a:r>
            <a:r>
              <a:rPr lang="fr-BE" dirty="0"/>
              <a:t> </a:t>
            </a:r>
            <a:r>
              <a:rPr lang="fr-BE" dirty="0" err="1"/>
              <a:t>irure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in </a:t>
            </a:r>
            <a:r>
              <a:rPr lang="fr-BE" dirty="0" err="1"/>
              <a:t>reprehenderit</a:t>
            </a:r>
            <a:r>
              <a:rPr lang="fr-BE" dirty="0"/>
              <a:t> in </a:t>
            </a:r>
            <a:r>
              <a:rPr lang="fr-BE" dirty="0" err="1"/>
              <a:t>voluptate</a:t>
            </a:r>
            <a:r>
              <a:rPr lang="fr-BE" dirty="0"/>
              <a:t> </a:t>
            </a:r>
            <a:r>
              <a:rPr lang="fr-BE" dirty="0" err="1"/>
              <a:t>velit</a:t>
            </a:r>
            <a:r>
              <a:rPr lang="fr-BE" dirty="0"/>
              <a:t> esse </a:t>
            </a:r>
            <a:r>
              <a:rPr lang="fr-BE" dirty="0" err="1"/>
              <a:t>cillum</a:t>
            </a:r>
            <a:r>
              <a:rPr lang="fr-BE" dirty="0"/>
              <a:t> </a:t>
            </a:r>
            <a:r>
              <a:rPr lang="fr-BE" dirty="0" err="1"/>
              <a:t>dolore</a:t>
            </a:r>
            <a:r>
              <a:rPr lang="fr-BE" dirty="0"/>
              <a:t> eu </a:t>
            </a:r>
            <a:r>
              <a:rPr lang="fr-BE" dirty="0" err="1"/>
              <a:t>fugiat</a:t>
            </a:r>
            <a:r>
              <a:rPr lang="fr-BE" dirty="0"/>
              <a:t> </a:t>
            </a:r>
            <a:r>
              <a:rPr lang="fr-BE" dirty="0" err="1"/>
              <a:t>nulla</a:t>
            </a:r>
            <a:r>
              <a:rPr lang="fr-BE" dirty="0"/>
              <a:t> </a:t>
            </a:r>
            <a:r>
              <a:rPr lang="fr-BE" dirty="0" err="1"/>
              <a:t>pariatur</a:t>
            </a:r>
            <a:r>
              <a:rPr lang="fr-BE" dirty="0"/>
              <a:t>. </a:t>
            </a:r>
            <a:r>
              <a:rPr lang="fr-BE" dirty="0" err="1"/>
              <a:t>Excepteur</a:t>
            </a:r>
            <a:r>
              <a:rPr lang="fr-BE" dirty="0"/>
              <a:t> </a:t>
            </a:r>
            <a:r>
              <a:rPr lang="fr-BE" dirty="0" err="1"/>
              <a:t>sint</a:t>
            </a:r>
            <a:r>
              <a:rPr lang="fr-BE" dirty="0"/>
              <a:t> </a:t>
            </a:r>
            <a:r>
              <a:rPr lang="fr-BE" dirty="0" err="1"/>
              <a:t>occaecat</a:t>
            </a:r>
            <a:r>
              <a:rPr lang="fr-BE" dirty="0"/>
              <a:t> </a:t>
            </a:r>
            <a:r>
              <a:rPr lang="fr-BE" dirty="0" err="1"/>
              <a:t>cupidatat</a:t>
            </a:r>
            <a:r>
              <a:rPr lang="fr-BE" dirty="0"/>
              <a:t> non </a:t>
            </a:r>
            <a:r>
              <a:rPr lang="fr-BE" dirty="0" err="1"/>
              <a:t>proident</a:t>
            </a:r>
            <a:r>
              <a:rPr lang="fr-BE" dirty="0"/>
              <a:t>, </a:t>
            </a:r>
            <a:r>
              <a:rPr lang="fr-BE" dirty="0" err="1"/>
              <a:t>sunt</a:t>
            </a:r>
            <a:r>
              <a:rPr lang="fr-BE" dirty="0"/>
              <a:t> in culpa qui officia </a:t>
            </a:r>
            <a:r>
              <a:rPr lang="fr-BE" dirty="0" err="1"/>
              <a:t>deserunt</a:t>
            </a:r>
            <a:r>
              <a:rPr lang="fr-BE" dirty="0"/>
              <a:t> mollit </a:t>
            </a:r>
            <a:r>
              <a:rPr lang="fr-BE" dirty="0" err="1"/>
              <a:t>anim</a:t>
            </a:r>
            <a:r>
              <a:rPr lang="fr-BE" dirty="0"/>
              <a:t> id est </a:t>
            </a:r>
            <a:r>
              <a:rPr lang="fr-BE" dirty="0" err="1"/>
              <a:t>laborum</a:t>
            </a:r>
            <a:r>
              <a:rPr lang="fr-BE" dirty="0"/>
              <a:t>.</a:t>
            </a:r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9359097" y="644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331326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/>
          <p:nvPr userDrawn="1"/>
        </p:nvSpPr>
        <p:spPr>
          <a:xfrm>
            <a:off x="0" y="0"/>
            <a:ext cx="4343400" cy="6858000"/>
          </a:xfrm>
          <a:prstGeom prst="rect">
            <a:avLst/>
          </a:prstGeom>
          <a:solidFill>
            <a:srgbClr val="D9D9D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D9D9D9"/>
                </a:solidFill>
              </a:defRPr>
            </a:pPr>
            <a:endParaRPr/>
          </a:p>
        </p:txBody>
      </p:sp>
      <p:sp>
        <p:nvSpPr>
          <p:cNvPr id="5" name="Rectangle 8"/>
          <p:cNvSpPr/>
          <p:nvPr userDrawn="1"/>
        </p:nvSpPr>
        <p:spPr>
          <a:xfrm>
            <a:off x="4343400" y="2170444"/>
            <a:ext cx="146100" cy="351693"/>
          </a:xfrm>
          <a:prstGeom prst="rect">
            <a:avLst/>
          </a:prstGeom>
          <a:solidFill>
            <a:srgbClr val="008990"/>
          </a:solidFill>
          <a:ln w="12700">
            <a:miter lim="400000"/>
          </a:ln>
        </p:spPr>
        <p:txBody>
          <a:bodyPr lIns="45719" rIns="45719" anchor="ctr"/>
          <a:lstStyle/>
          <a:p>
            <a:pPr algn="just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033" y="5869288"/>
            <a:ext cx="2847975" cy="800973"/>
          </a:xfrm>
          <a:prstGeom prst="rect">
            <a:avLst/>
          </a:prstGeom>
        </p:spPr>
      </p:pic>
      <p:sp>
        <p:nvSpPr>
          <p:cNvPr id="8" name="TextBox 9"/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4624409" y="2027180"/>
            <a:ext cx="5574033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000" baseline="0">
                <a:solidFill>
                  <a:srgbClr val="008990"/>
                </a:solidFill>
                <a:latin typeface="Palanquin Bold"/>
                <a:ea typeface="Palanquin Bold"/>
                <a:cs typeface="Palanquin Bold"/>
                <a:sym typeface="Palanquin Bold"/>
              </a:defRPr>
            </a:lvl1pPr>
          </a:lstStyle>
          <a:p>
            <a:r>
              <a:rPr lang="fr-BE" dirty="0"/>
              <a:t>Put </a:t>
            </a:r>
            <a:r>
              <a:rPr lang="fr-BE" dirty="0" err="1"/>
              <a:t>title</a:t>
            </a:r>
            <a:r>
              <a:rPr lang="fr-BE" dirty="0"/>
              <a:t> </a:t>
            </a:r>
            <a:r>
              <a:rPr lang="fr-BE" dirty="0" err="1"/>
              <a:t>here</a:t>
            </a:r>
            <a:endParaRPr dirty="0"/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4624409" y="2875333"/>
            <a:ext cx="5574033" cy="2338694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 dirty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0" y="0"/>
            <a:ext cx="4337050" cy="68580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 i="1">
                <a:noFill/>
                <a:latin typeface="Palanquin" panose="020B0004020203020204" pitchFamily="34" charset="0"/>
                <a:cs typeface="Palanquin" panose="020B0004020203020204" pitchFamily="34" charset="0"/>
              </a:defRPr>
            </a:lvl1pPr>
          </a:lstStyle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573056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1868436-61E3-4D76-BA88-7E0BF7E3DF6A}" type="slidenum">
              <a:rPr lang="fr-BE" smtClean="0"/>
              <a:t>‹#›</a:t>
            </a:fld>
            <a:endParaRPr lang="fr-BE"/>
          </a:p>
        </p:txBody>
      </p:sp>
      <p:sp>
        <p:nvSpPr>
          <p:cNvPr id="4" name="Rectangle 2"/>
          <p:cNvSpPr/>
          <p:nvPr userDrawn="1"/>
        </p:nvSpPr>
        <p:spPr>
          <a:xfrm>
            <a:off x="7848600" y="0"/>
            <a:ext cx="4343400" cy="6858000"/>
          </a:xfrm>
          <a:prstGeom prst="rect">
            <a:avLst/>
          </a:prstGeom>
          <a:solidFill>
            <a:srgbClr val="1A465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7848600" cy="6858000"/>
          </a:xfrm>
          <a:prstGeom prst="rect">
            <a:avLst/>
          </a:prstGeom>
          <a:solidFill>
            <a:srgbClr val="D9D9D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6" name="Defense_Horizontal_CMYK_White_FR-01.png" descr="Defense_Horizontal_CMYK_White_FR-01.png"/>
          <p:cNvPicPr>
            <a:picLocks noChangeAspect="1"/>
          </p:cNvPicPr>
          <p:nvPr userDrawn="1"/>
        </p:nvPicPr>
        <p:blipFill>
          <a:blip r:embed="rId2"/>
          <a:srcRect l="5989" t="20121" r="5989" b="21753"/>
          <a:stretch>
            <a:fillRect/>
          </a:stretch>
        </p:blipFill>
        <p:spPr>
          <a:xfrm>
            <a:off x="9398009" y="6038660"/>
            <a:ext cx="2509395" cy="462231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TextBox 9">
            <a:extLst>
              <a:ext uri="{FF2B5EF4-FFF2-40B4-BE49-F238E27FC236}">
                <a16:creationId xmlns:a16="http://schemas.microsoft.com/office/drawing/2014/main" id="{E14C724D-8150-584E-B310-03760B61CF59}"/>
              </a:ext>
            </a:extLst>
          </p:cNvPr>
          <p:cNvSpPr txBox="1">
            <a:spLocks noGrp="1"/>
          </p:cNvSpPr>
          <p:nvPr>
            <p:ph type="body" sz="quarter" idx="27" hasCustomPrompt="1"/>
          </p:nvPr>
        </p:nvSpPr>
        <p:spPr>
          <a:xfrm>
            <a:off x="8388790" y="677042"/>
            <a:ext cx="3263021" cy="5004509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kumimoji="0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</a:lstStyle>
          <a:p>
            <a:r>
              <a:rPr lang="fr-BE" dirty="0" err="1"/>
              <a:t>Lorem</a:t>
            </a:r>
            <a:r>
              <a:rPr lang="fr-BE" dirty="0"/>
              <a:t> </a:t>
            </a:r>
            <a:r>
              <a:rPr lang="fr-BE" dirty="0" err="1"/>
              <a:t>ipsum</a:t>
            </a:r>
            <a:r>
              <a:rPr lang="fr-BE" dirty="0"/>
              <a:t> </a:t>
            </a:r>
            <a:r>
              <a:rPr lang="fr-BE" dirty="0" err="1"/>
              <a:t>dolor</a:t>
            </a:r>
            <a:r>
              <a:rPr lang="fr-BE" dirty="0"/>
              <a:t> </a:t>
            </a:r>
            <a:r>
              <a:rPr lang="fr-BE" dirty="0" err="1"/>
              <a:t>sit</a:t>
            </a:r>
            <a:r>
              <a:rPr lang="fr-BE" dirty="0"/>
              <a:t> </a:t>
            </a:r>
            <a:r>
              <a:rPr lang="fr-BE" dirty="0" err="1"/>
              <a:t>amet</a:t>
            </a:r>
            <a:r>
              <a:rPr lang="fr-BE" dirty="0"/>
              <a:t>, </a:t>
            </a:r>
            <a:r>
              <a:rPr lang="fr-BE" dirty="0" err="1"/>
              <a:t>consectetur</a:t>
            </a:r>
            <a:r>
              <a:rPr lang="fr-BE" dirty="0"/>
              <a:t> </a:t>
            </a:r>
            <a:r>
              <a:rPr lang="fr-BE" dirty="0" err="1"/>
              <a:t>adipiscing</a:t>
            </a:r>
            <a:r>
              <a:rPr lang="fr-BE" dirty="0"/>
              <a:t> </a:t>
            </a:r>
            <a:r>
              <a:rPr lang="fr-BE" dirty="0" err="1"/>
              <a:t>elit</a:t>
            </a:r>
            <a:r>
              <a:rPr lang="fr-BE" dirty="0"/>
              <a:t>, </a:t>
            </a:r>
            <a:r>
              <a:rPr lang="fr-BE" dirty="0" err="1"/>
              <a:t>sed</a:t>
            </a:r>
            <a:r>
              <a:rPr lang="fr-BE" dirty="0"/>
              <a:t> do </a:t>
            </a:r>
            <a:r>
              <a:rPr lang="fr-BE" dirty="0" err="1"/>
              <a:t>eiusmod</a:t>
            </a:r>
            <a:r>
              <a:rPr lang="fr-BE" dirty="0"/>
              <a:t> </a:t>
            </a:r>
            <a:r>
              <a:rPr lang="fr-BE" dirty="0" err="1"/>
              <a:t>tempor</a:t>
            </a:r>
            <a:r>
              <a:rPr lang="fr-BE" dirty="0"/>
              <a:t> </a:t>
            </a:r>
            <a:r>
              <a:rPr lang="fr-BE" dirty="0" err="1"/>
              <a:t>incididunt</a:t>
            </a:r>
            <a:r>
              <a:rPr lang="fr-BE" dirty="0"/>
              <a:t> ut </a:t>
            </a:r>
            <a:r>
              <a:rPr lang="fr-BE" dirty="0" err="1"/>
              <a:t>labore</a:t>
            </a:r>
            <a:r>
              <a:rPr lang="fr-BE" dirty="0"/>
              <a:t> et </a:t>
            </a:r>
            <a:r>
              <a:rPr lang="fr-BE" dirty="0" err="1"/>
              <a:t>dolore</a:t>
            </a:r>
            <a:r>
              <a:rPr lang="fr-BE" dirty="0"/>
              <a:t> magna </a:t>
            </a:r>
            <a:r>
              <a:rPr lang="fr-BE" dirty="0" err="1"/>
              <a:t>aliqua</a:t>
            </a:r>
            <a:r>
              <a:rPr lang="fr-BE" dirty="0"/>
              <a:t>. Ut </a:t>
            </a:r>
            <a:r>
              <a:rPr lang="fr-BE" dirty="0" err="1"/>
              <a:t>enim</a:t>
            </a:r>
            <a:r>
              <a:rPr lang="fr-BE" dirty="0"/>
              <a:t> ad </a:t>
            </a:r>
            <a:r>
              <a:rPr lang="fr-BE" dirty="0" err="1"/>
              <a:t>minim</a:t>
            </a:r>
            <a:r>
              <a:rPr lang="fr-BE" dirty="0"/>
              <a:t> </a:t>
            </a:r>
            <a:r>
              <a:rPr lang="fr-BE" dirty="0" err="1"/>
              <a:t>veniam</a:t>
            </a:r>
            <a:r>
              <a:rPr lang="fr-BE" dirty="0"/>
              <a:t>, </a:t>
            </a:r>
            <a:r>
              <a:rPr lang="fr-BE" dirty="0" err="1"/>
              <a:t>quis</a:t>
            </a:r>
            <a:r>
              <a:rPr lang="fr-BE" dirty="0"/>
              <a:t> </a:t>
            </a:r>
            <a:r>
              <a:rPr lang="fr-BE" dirty="0" err="1"/>
              <a:t>nostrud</a:t>
            </a:r>
            <a:r>
              <a:rPr lang="fr-BE" dirty="0"/>
              <a:t> </a:t>
            </a:r>
            <a:r>
              <a:rPr lang="fr-BE" dirty="0" err="1"/>
              <a:t>exercitation</a:t>
            </a:r>
            <a:r>
              <a:rPr lang="fr-BE" dirty="0"/>
              <a:t> </a:t>
            </a:r>
            <a:r>
              <a:rPr lang="fr-BE" dirty="0" err="1"/>
              <a:t>ullamco</a:t>
            </a:r>
            <a:r>
              <a:rPr lang="fr-BE" dirty="0"/>
              <a:t> </a:t>
            </a:r>
            <a:r>
              <a:rPr lang="fr-BE" dirty="0" err="1"/>
              <a:t>laboris</a:t>
            </a:r>
            <a:r>
              <a:rPr lang="fr-BE" dirty="0"/>
              <a:t> </a:t>
            </a:r>
            <a:r>
              <a:rPr lang="fr-BE" dirty="0" err="1"/>
              <a:t>nisi</a:t>
            </a:r>
            <a:r>
              <a:rPr lang="fr-BE" dirty="0"/>
              <a:t> ut </a:t>
            </a:r>
            <a:r>
              <a:rPr lang="fr-BE" dirty="0" err="1"/>
              <a:t>aliquip</a:t>
            </a:r>
            <a:r>
              <a:rPr lang="fr-BE" dirty="0"/>
              <a:t> ex </a:t>
            </a:r>
            <a:r>
              <a:rPr lang="fr-BE" dirty="0" err="1"/>
              <a:t>ae</a:t>
            </a:r>
            <a:r>
              <a:rPr lang="fr-BE" dirty="0"/>
              <a:t> </a:t>
            </a:r>
            <a:r>
              <a:rPr lang="fr-BE" dirty="0" err="1"/>
              <a:t>commodo</a:t>
            </a:r>
            <a:r>
              <a:rPr lang="fr-BE" dirty="0"/>
              <a:t> </a:t>
            </a:r>
            <a:r>
              <a:rPr lang="fr-BE" dirty="0" err="1"/>
              <a:t>consequat</a:t>
            </a:r>
            <a:r>
              <a:rPr lang="fr-BE" dirty="0"/>
              <a:t>.</a:t>
            </a: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9359097" y="644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28"/>
          </p:nvPr>
        </p:nvSpPr>
        <p:spPr>
          <a:xfrm>
            <a:off x="0" y="0"/>
            <a:ext cx="7848600" cy="6858000"/>
          </a:xfrm>
        </p:spPr>
        <p:txBody>
          <a:bodyPr/>
          <a:lstStyle>
            <a:lvl1pPr>
              <a:defRPr>
                <a:noFill/>
              </a:defRPr>
            </a:lvl1pPr>
          </a:lstStyle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648048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279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BE" dirty="0"/>
          </a:p>
          <a:p>
            <a:pPr lvl="4"/>
            <a:endParaRPr lang="en-US" dirty="0"/>
          </a:p>
          <a:p>
            <a:pPr lvl="4"/>
            <a:endParaRPr lang="fr-BE" dirty="0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9359097" y="644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868436-61E3-4D76-BA88-7E0BF7E3DF6A}" type="slidenum">
              <a:rPr lang="fr-BE" smtClean="0"/>
              <a:pPr/>
              <a:t>‹#›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447900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35" r:id="rId3"/>
    <p:sldLayoutId id="2147483729" r:id="rId4"/>
    <p:sldLayoutId id="2147483730" r:id="rId5"/>
    <p:sldLayoutId id="2147483731" r:id="rId6"/>
    <p:sldLayoutId id="2147483736" r:id="rId7"/>
    <p:sldLayoutId id="2147483737" r:id="rId8"/>
    <p:sldLayoutId id="2147483738" r:id="rId9"/>
    <p:sldLayoutId id="2147483734" r:id="rId10"/>
    <p:sldLayoutId id="214748373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1800" kern="1200" baseline="0">
          <a:solidFill>
            <a:srgbClr val="18465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84652"/>
          </a:solidFill>
          <a:latin typeface="+mn-lt"/>
          <a:ea typeface="+mn-ea"/>
          <a:cs typeface="+mn-cs"/>
        </a:defRPr>
      </a:lvl2pPr>
      <a:lvl3pPr marL="12001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184652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184652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8465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didier.martin@mil.be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Nicolas.gillis@mil.be" TargetMode="External"/><Relationship Id="rId7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hyperlink" Target="mailto:alexandra.janssen@mil.be" TargetMode="External"/><Relationship Id="rId5" Type="http://schemas.openxmlformats.org/officeDocument/2006/relationships/hyperlink" Target="mailto:David.corman@mil.be" TargetMode="External"/><Relationship Id="rId4" Type="http://schemas.openxmlformats.org/officeDocument/2006/relationships/hyperlink" Target="mailto:Lies.wilmaerts@mil.b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BE" dirty="0" err="1"/>
              <a:t>PsySoc@Work</a:t>
            </a:r>
            <a:r>
              <a:rPr lang="fr-BE" dirty="0"/>
              <a:t> – Sp Ops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2544" y="116755"/>
            <a:ext cx="1104000" cy="1104000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1245402" y="1673629"/>
            <a:ext cx="9625798" cy="4269972"/>
          </a:xfrm>
          <a:prstGeom prst="roundRect">
            <a:avLst>
              <a:gd name="adj" fmla="val 3196"/>
            </a:avLst>
          </a:prstGeom>
          <a:solidFill>
            <a:schemeClr val="bg2"/>
          </a:solidFill>
          <a:ln>
            <a:solidFill>
              <a:srgbClr val="CBBC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92652" defTabSz="1219170">
              <a:spcBef>
                <a:spcPts val="800"/>
              </a:spcBef>
              <a:defRPr/>
            </a:pPr>
            <a:endParaRPr lang="fr-BE" sz="3200" dirty="0">
              <a:solidFill>
                <a:srgbClr val="4F422B"/>
              </a:solidFill>
              <a:latin typeface="Calibri"/>
            </a:endParaRP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27"/>
          </p:nvPr>
        </p:nvSpPr>
        <p:spPr>
          <a:xfrm>
            <a:off x="1550203" y="1849830"/>
            <a:ext cx="7411454" cy="417932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000" b="1" u="sng" dirty="0" err="1"/>
              <a:t>FLF</a:t>
            </a:r>
            <a:r>
              <a:rPr lang="fr-BE" sz="2000" b="1" u="sng" dirty="0"/>
              <a:t> ROU 25</a:t>
            </a:r>
            <a:r>
              <a:rPr lang="en-BE" sz="2000" b="1" u="sng" dirty="0"/>
              <a:t>/</a:t>
            </a:r>
            <a:r>
              <a:rPr lang="fr-BE" sz="2000" b="1" u="sng" dirty="0"/>
              <a:t>Q2</a:t>
            </a:r>
            <a:r>
              <a:rPr lang="fr-BE" sz="2000" b="1" dirty="0"/>
              <a:t> </a:t>
            </a:r>
            <a:r>
              <a:rPr lang="fr-BE" sz="2000" dirty="0"/>
              <a:t>Lead 1C/1Gr</a:t>
            </a:r>
          </a:p>
          <a:p>
            <a:pPr lvl="1" indent="0">
              <a:buNone/>
            </a:pPr>
            <a:r>
              <a:rPr lang="fr-BE" sz="2200" dirty="0"/>
              <a:t>	</a:t>
            </a:r>
            <a:r>
              <a:rPr lang="fr-BE" sz="1600" dirty="0"/>
              <a:t>Sp </a:t>
            </a:r>
            <a:r>
              <a:rPr lang="fr-BE" sz="1600" dirty="0" err="1"/>
              <a:t>PsySoc</a:t>
            </a:r>
            <a:r>
              <a:rPr lang="fr-BE" sz="1600" dirty="0"/>
              <a:t> : Ant </a:t>
            </a:r>
            <a:r>
              <a:rPr lang="fr-BE" sz="1600" dirty="0" err="1"/>
              <a:t>NW</a:t>
            </a:r>
            <a:r>
              <a:rPr lang="fr-BE" sz="1600" dirty="0"/>
              <a:t> + Sp Ant SE</a:t>
            </a:r>
          </a:p>
          <a:p>
            <a:pPr lvl="1" indent="0">
              <a:buNone/>
            </a:pPr>
            <a:r>
              <a:rPr lang="fr-BE" sz="1600" dirty="0"/>
              <a:t>	Ops et </a:t>
            </a:r>
            <a:r>
              <a:rPr lang="fr-BE" sz="1600" dirty="0" err="1"/>
              <a:t>Ctc</a:t>
            </a:r>
            <a:r>
              <a:rPr lang="fr-BE" sz="1600" dirty="0"/>
              <a:t> Team en cours</a:t>
            </a:r>
            <a:endParaRPr lang="en-BE" sz="1600" dirty="0"/>
          </a:p>
          <a:p>
            <a:pPr lvl="1" indent="0">
              <a:buNone/>
            </a:pPr>
            <a:endParaRPr lang="en-BE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000" b="1" u="sng" dirty="0"/>
              <a:t>FLF ROU 25</a:t>
            </a:r>
            <a:r>
              <a:rPr lang="en-BE" sz="2000" b="1" u="sng" dirty="0"/>
              <a:t>/</a:t>
            </a:r>
            <a:r>
              <a:rPr lang="fr-BE" sz="2000" b="1" u="sng" dirty="0"/>
              <a:t>Q</a:t>
            </a:r>
            <a:r>
              <a:rPr lang="en-BE" sz="2000" b="1" u="sng" dirty="0"/>
              <a:t>3</a:t>
            </a:r>
            <a:r>
              <a:rPr lang="fr-BE" sz="2000" b="1" dirty="0"/>
              <a:t> </a:t>
            </a:r>
            <a:r>
              <a:rPr lang="fr-BE" sz="2000" dirty="0"/>
              <a:t>Lead </a:t>
            </a:r>
            <a:r>
              <a:rPr lang="en-BE" sz="2000" dirty="0" err="1"/>
              <a:t>ChA</a:t>
            </a:r>
            <a:r>
              <a:rPr lang="en-BE" sz="2000" dirty="0"/>
              <a:t> </a:t>
            </a:r>
            <a:endParaRPr lang="fr-BE" sz="2000" dirty="0"/>
          </a:p>
          <a:p>
            <a:pPr lvl="1" indent="0">
              <a:buNone/>
            </a:pPr>
            <a:r>
              <a:rPr lang="fr-BE" sz="2200" dirty="0"/>
              <a:t>	</a:t>
            </a:r>
            <a:r>
              <a:rPr lang="fr-BE" sz="1600" dirty="0"/>
              <a:t>Sp </a:t>
            </a:r>
            <a:r>
              <a:rPr lang="fr-BE" sz="1600" dirty="0" err="1"/>
              <a:t>PsySoc</a:t>
            </a:r>
            <a:r>
              <a:rPr lang="fr-BE" sz="1600" dirty="0"/>
              <a:t> : Ant SE (Cdt </a:t>
            </a:r>
            <a:r>
              <a:rPr lang="en-BE" sz="1600" dirty="0"/>
              <a:t>LEFEBVRE</a:t>
            </a:r>
            <a:r>
              <a:rPr lang="fr-BE" sz="1600" dirty="0"/>
              <a:t> in charge)</a:t>
            </a:r>
          </a:p>
          <a:p>
            <a:pPr lvl="1" indent="0">
              <a:buNone/>
            </a:pPr>
            <a:r>
              <a:rPr lang="fr-BE" sz="1600" dirty="0"/>
              <a:t>	AR </a:t>
            </a:r>
            <a:r>
              <a:rPr lang="fr-BE" sz="1600" dirty="0" err="1"/>
              <a:t>PréOps</a:t>
            </a:r>
            <a:r>
              <a:rPr lang="fr-BE" sz="1600" dirty="0"/>
              <a:t> en cours</a:t>
            </a:r>
          </a:p>
          <a:p>
            <a:pPr lvl="1" indent="0">
              <a:buNone/>
            </a:pPr>
            <a:endParaRPr lang="fr-BE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000" b="1" u="sng" dirty="0" err="1"/>
              <a:t>FLF</a:t>
            </a:r>
            <a:r>
              <a:rPr lang="fr-BE" sz="2000" b="1" u="sng" dirty="0"/>
              <a:t> </a:t>
            </a:r>
            <a:r>
              <a:rPr lang="fr-BE" sz="2000" b="1" u="sng" dirty="0" err="1"/>
              <a:t>ROU</a:t>
            </a:r>
            <a:r>
              <a:rPr lang="fr-BE" sz="2000" b="1" u="sng" dirty="0"/>
              <a:t> 26</a:t>
            </a:r>
            <a:r>
              <a:rPr lang="en-BE" sz="2000" b="1" u="sng" dirty="0"/>
              <a:t>/</a:t>
            </a:r>
            <a:r>
              <a:rPr lang="fr-BE" sz="2000" b="1" u="sng" dirty="0" err="1"/>
              <a:t>Q1</a:t>
            </a:r>
            <a:r>
              <a:rPr lang="fr-BE" sz="2000" b="1" dirty="0"/>
              <a:t> </a:t>
            </a:r>
            <a:r>
              <a:rPr lang="fr-BE" sz="2000" dirty="0"/>
              <a:t>Lead 1/</a:t>
            </a:r>
            <a:r>
              <a:rPr lang="fr-BE" sz="2000" dirty="0" err="1"/>
              <a:t>3L</a:t>
            </a:r>
            <a:endParaRPr lang="fr-BE" sz="2000" dirty="0"/>
          </a:p>
          <a:p>
            <a:pPr lvl="1" indent="0">
              <a:buNone/>
            </a:pPr>
            <a:r>
              <a:rPr lang="fr-BE" sz="2200" dirty="0"/>
              <a:t>	</a:t>
            </a:r>
            <a:r>
              <a:rPr lang="fr-BE" sz="1600" dirty="0"/>
              <a:t>Public: Esc C + UN Pl </a:t>
            </a:r>
            <a:r>
              <a:rPr lang="fr-BE" sz="1600" dirty="0" err="1"/>
              <a:t>ChA</a:t>
            </a:r>
            <a:r>
              <a:rPr lang="fr-BE" sz="1600" dirty="0"/>
              <a:t> + </a:t>
            </a:r>
            <a:r>
              <a:rPr lang="fr-BE" sz="1600" dirty="0" err="1"/>
              <a:t>4Bn</a:t>
            </a:r>
            <a:r>
              <a:rPr lang="fr-BE" sz="1600" dirty="0"/>
              <a:t> Log + 4 Bn </a:t>
            </a:r>
            <a:r>
              <a:rPr lang="fr-BE" sz="1600" dirty="0" err="1"/>
              <a:t>Gn</a:t>
            </a:r>
            <a:endParaRPr lang="fr-BE" sz="1600" dirty="0"/>
          </a:p>
          <a:p>
            <a:pPr lvl="1" indent="0">
              <a:buNone/>
            </a:pPr>
            <a:r>
              <a:rPr lang="fr-BE" sz="1600" dirty="0"/>
              <a:t>	Sp </a:t>
            </a:r>
            <a:r>
              <a:rPr lang="fr-BE" sz="1600" dirty="0" err="1"/>
              <a:t>PsySoc</a:t>
            </a:r>
            <a:r>
              <a:rPr lang="fr-BE" sz="1600" dirty="0"/>
              <a:t> : Ant </a:t>
            </a:r>
            <a:r>
              <a:rPr lang="fr-BE" sz="1600" dirty="0" err="1"/>
              <a:t>SW</a:t>
            </a:r>
            <a:r>
              <a:rPr lang="fr-BE" sz="1600" dirty="0"/>
              <a:t> + Ant SE (Cdt GILLIS)</a:t>
            </a:r>
          </a:p>
          <a:p>
            <a:pPr lvl="1" indent="0">
              <a:buNone/>
            </a:pPr>
            <a:r>
              <a:rPr lang="fr-BE" sz="1600" dirty="0"/>
              <a:t>	PDT : Sem 41 (</a:t>
            </a:r>
            <a:r>
              <a:rPr lang="fr-BE" sz="1600" dirty="0" err="1"/>
              <a:t>Oct</a:t>
            </a:r>
            <a:r>
              <a:rPr lang="fr-BE" sz="1600" dirty="0"/>
              <a:t>) </a:t>
            </a:r>
          </a:p>
          <a:p>
            <a:pPr lvl="1" indent="0">
              <a:buNone/>
            </a:pPr>
            <a:r>
              <a:rPr lang="fr-BE" sz="1600" dirty="0"/>
              <a:t>	AR </a:t>
            </a:r>
            <a:r>
              <a:rPr lang="fr-BE" sz="1600" dirty="0" err="1"/>
              <a:t>PréOps</a:t>
            </a:r>
            <a:r>
              <a:rPr lang="fr-BE" sz="1600" dirty="0"/>
              <a:t> : </a:t>
            </a:r>
            <a:r>
              <a:rPr lang="fr-BE" sz="1600" dirty="0" err="1"/>
              <a:t>TBD</a:t>
            </a:r>
            <a:endParaRPr lang="fr-BE" sz="1600" dirty="0"/>
          </a:p>
          <a:p>
            <a:pPr lvl="1" indent="0">
              <a:buNone/>
            </a:pPr>
            <a:endParaRPr lang="en-BE" sz="1600" dirty="0"/>
          </a:p>
          <a:p>
            <a:pPr lvl="1" indent="0">
              <a:buNone/>
            </a:pPr>
            <a:endParaRPr lang="fr-BE" sz="1600" dirty="0"/>
          </a:p>
          <a:p>
            <a:pPr lvl="1" indent="0">
              <a:buNone/>
            </a:pPr>
            <a:endParaRPr lang="fr-BE" sz="1600" dirty="0">
              <a:highlight>
                <a:srgbClr val="F5F1E7"/>
              </a:highlight>
            </a:endParaRPr>
          </a:p>
          <a:p>
            <a:pPr marL="2000250" lvl="3" indent="-342900"/>
            <a:endParaRPr lang="fr-BE" sz="2000" dirty="0"/>
          </a:p>
          <a:p>
            <a:pPr lvl="2" indent="0">
              <a:buNone/>
            </a:pPr>
            <a:endParaRPr lang="fr-BE" sz="2000" dirty="0">
              <a:highlight>
                <a:srgbClr val="F5F1E7"/>
              </a:highlight>
            </a:endParaRPr>
          </a:p>
          <a:p>
            <a:pPr lvl="2" indent="0">
              <a:buNone/>
            </a:pPr>
            <a:endParaRPr lang="fr-BE" sz="2000" dirty="0">
              <a:highlight>
                <a:srgbClr val="F5F1E7"/>
              </a:highlight>
            </a:endParaRPr>
          </a:p>
          <a:p>
            <a:pPr lvl="2" indent="0">
              <a:buNone/>
            </a:pPr>
            <a:endParaRPr lang="fr-BE" sz="2000" dirty="0">
              <a:highlight>
                <a:srgbClr val="F5F1E7"/>
              </a:highlight>
            </a:endParaRPr>
          </a:p>
          <a:p>
            <a:pPr lvl="2" indent="0">
              <a:buNone/>
            </a:pPr>
            <a:endParaRPr lang="fr-BE" sz="2000" dirty="0">
              <a:highlight>
                <a:srgbClr val="F5F1E7"/>
              </a:highlight>
            </a:endParaRPr>
          </a:p>
          <a:p>
            <a:pPr lvl="2" indent="0">
              <a:buNone/>
            </a:pPr>
            <a:endParaRPr lang="fr-BE" sz="2000" dirty="0">
              <a:highlight>
                <a:srgbClr val="F5F1E7"/>
              </a:highlight>
            </a:endParaRPr>
          </a:p>
          <a:p>
            <a:pPr lvl="2" indent="0">
              <a:buNone/>
            </a:pPr>
            <a:endParaRPr lang="fr-BE" sz="2000" dirty="0">
              <a:highlight>
                <a:srgbClr val="F5F1E7"/>
              </a:highlight>
            </a:endParaRPr>
          </a:p>
          <a:p>
            <a:pPr lvl="2" indent="0">
              <a:buNone/>
            </a:pPr>
            <a:endParaRPr lang="fr-BE" sz="2000" dirty="0"/>
          </a:p>
          <a:p>
            <a:pPr marL="1657350" lvl="2" indent="-457200">
              <a:buFont typeface="Courier New" panose="02070309020205020404" pitchFamily="49" charset="0"/>
              <a:buChar char="o"/>
            </a:pPr>
            <a:endParaRPr lang="fr-BE" sz="2000" dirty="0"/>
          </a:p>
          <a:p>
            <a:pPr lvl="2" indent="0">
              <a:buNone/>
            </a:pPr>
            <a:endParaRPr lang="fr-BE" sz="2800" dirty="0"/>
          </a:p>
          <a:p>
            <a:pPr lvl="1" indent="0">
              <a:buNone/>
            </a:pPr>
            <a:endParaRPr lang="fr-BE" sz="2200" dirty="0"/>
          </a:p>
        </p:txBody>
      </p:sp>
    </p:spTree>
    <p:extLst>
      <p:ext uri="{BB962C8B-B14F-4D97-AF65-F5344CB8AC3E}">
        <p14:creationId xmlns:p14="http://schemas.microsoft.com/office/powerpoint/2010/main" val="910484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BE" dirty="0" err="1"/>
              <a:t>PsySoc@Work</a:t>
            </a:r>
            <a:r>
              <a:rPr lang="fr-BE" dirty="0"/>
              <a:t> – Sp TER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2544" y="116755"/>
            <a:ext cx="1104000" cy="1104000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1239519" y="1673300"/>
            <a:ext cx="9591041" cy="4341420"/>
          </a:xfrm>
          <a:prstGeom prst="roundRect">
            <a:avLst>
              <a:gd name="adj" fmla="val 3196"/>
            </a:avLst>
          </a:prstGeom>
          <a:solidFill>
            <a:schemeClr val="bg2"/>
          </a:solidFill>
          <a:ln>
            <a:solidFill>
              <a:srgbClr val="CBBC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92652" defTabSz="1219170">
              <a:spcBef>
                <a:spcPts val="800"/>
              </a:spcBef>
              <a:defRPr/>
            </a:pPr>
            <a:endParaRPr lang="fr-BE" sz="3200" dirty="0">
              <a:solidFill>
                <a:srgbClr val="4F422B"/>
              </a:solidFill>
              <a:latin typeface="Calibri"/>
            </a:endParaRP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27"/>
          </p:nvPr>
        </p:nvSpPr>
        <p:spPr>
          <a:xfrm>
            <a:off x="1481737" y="1849829"/>
            <a:ext cx="9348823" cy="293624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000" b="1" u="sng" dirty="0"/>
              <a:t>AR TER</a:t>
            </a:r>
          </a:p>
          <a:p>
            <a:pPr marL="1085850" lvl="1" indent="-342900"/>
            <a:endParaRPr lang="fr-BE" sz="2000" b="1" u="sng" dirty="0"/>
          </a:p>
          <a:p>
            <a:pPr marL="1085850" lvl="1" indent="-342900">
              <a:buFont typeface="Wingdings" panose="05000000000000000000" pitchFamily="2" charset="2"/>
              <a:buChar char="ü"/>
            </a:pPr>
            <a:r>
              <a:rPr lang="fr-BE" sz="2000" u="sng" dirty="0" err="1"/>
              <a:t>NSTR</a:t>
            </a:r>
            <a:endParaRPr lang="fr-BE" sz="2000" dirty="0"/>
          </a:p>
          <a:p>
            <a:pPr lvl="1" indent="0">
              <a:buNone/>
            </a:pPr>
            <a:r>
              <a:rPr lang="fr-BE" sz="1600" dirty="0"/>
              <a:t>	</a:t>
            </a:r>
            <a:r>
              <a:rPr lang="fr-BE" sz="1600" dirty="0">
                <a:highlight>
                  <a:srgbClr val="F5F1E7"/>
                </a:highlight>
              </a:rPr>
              <a:t>	</a:t>
            </a:r>
          </a:p>
          <a:p>
            <a:pPr lvl="1" indent="0">
              <a:buNone/>
            </a:pPr>
            <a:endParaRPr lang="fr-BE" sz="1600" dirty="0">
              <a:highlight>
                <a:srgbClr val="F5F1E7"/>
              </a:highlight>
            </a:endParaRPr>
          </a:p>
          <a:p>
            <a:pPr lvl="1" indent="0">
              <a:buNone/>
            </a:pPr>
            <a:endParaRPr lang="fr-BE" sz="2200" dirty="0"/>
          </a:p>
        </p:txBody>
      </p:sp>
    </p:spTree>
    <p:extLst>
      <p:ext uri="{BB962C8B-B14F-4D97-AF65-F5344CB8AC3E}">
        <p14:creationId xmlns:p14="http://schemas.microsoft.com/office/powerpoint/2010/main" val="3886515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42E173-39D8-27BF-05D8-7E1ECCBF18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087145F5-DD28-76F0-423F-B738E2F46C80}"/>
              </a:ext>
            </a:extLst>
          </p:cNvPr>
          <p:cNvSpPr/>
          <p:nvPr/>
        </p:nvSpPr>
        <p:spPr>
          <a:xfrm>
            <a:off x="922750" y="1453715"/>
            <a:ext cx="10346500" cy="4452102"/>
          </a:xfrm>
          <a:prstGeom prst="roundRect">
            <a:avLst>
              <a:gd name="adj" fmla="val 3196"/>
            </a:avLst>
          </a:prstGeom>
          <a:solidFill>
            <a:schemeClr val="bg2"/>
          </a:solidFill>
          <a:ln>
            <a:solidFill>
              <a:srgbClr val="CBBC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92652" defTabSz="1219170">
              <a:spcBef>
                <a:spcPts val="800"/>
              </a:spcBef>
              <a:defRPr/>
            </a:pPr>
            <a:endParaRPr lang="fr-BE" sz="3200" dirty="0">
              <a:solidFill>
                <a:srgbClr val="4F422B"/>
              </a:solidFill>
              <a:latin typeface="Calibri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45BE90B-751B-39F3-A8AA-371A9D2D44F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BE" dirty="0" err="1"/>
              <a:t>PsySoc@Work</a:t>
            </a:r>
            <a:r>
              <a:rPr lang="nl-BE" dirty="0"/>
              <a:t> – Fmn PC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609487-5CEA-8033-95FF-69026317CC94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922749" y="2025330"/>
            <a:ext cx="10563617" cy="1189818"/>
          </a:xfrm>
        </p:spPr>
        <p:txBody>
          <a:bodyPr/>
          <a:lstStyle/>
          <a:p>
            <a:pPr lvl="1" indent="0" algn="just">
              <a:lnSpc>
                <a:spcPct val="100000"/>
              </a:lnSpc>
              <a:spcAft>
                <a:spcPts val="300"/>
              </a:spcAft>
              <a:buNone/>
              <a:tabLst>
                <a:tab pos="1094105" algn="l"/>
              </a:tabLst>
            </a:pPr>
            <a:endParaRPr lang="fr-BE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085850" lvl="1" indent="-342900" algn="just">
              <a:lnSpc>
                <a:spcPct val="100000"/>
              </a:lnSpc>
              <a:spcAft>
                <a:spcPts val="300"/>
              </a:spcAft>
              <a:tabLst>
                <a:tab pos="1094105" algn="l"/>
              </a:tabLst>
            </a:pPr>
            <a:endParaRPr lang="fr-BE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1" indent="0" algn="just">
              <a:lnSpc>
                <a:spcPct val="100000"/>
              </a:lnSpc>
              <a:spcAft>
                <a:spcPts val="300"/>
              </a:spcAft>
              <a:buNone/>
              <a:tabLst>
                <a:tab pos="1094105" algn="l"/>
              </a:tabLst>
            </a:pPr>
            <a:endParaRPr lang="nl-BE" dirty="0">
              <a:latin typeface="+mn-lt"/>
            </a:endParaRPr>
          </a:p>
          <a:p>
            <a:pPr algn="just">
              <a:lnSpc>
                <a:spcPct val="120000"/>
              </a:lnSpc>
              <a:spcAft>
                <a:spcPts val="300"/>
              </a:spcAft>
              <a:tabLst>
                <a:tab pos="1094105" algn="l"/>
              </a:tabLst>
            </a:pPr>
            <a:endParaRPr lang="nl-BE" dirty="0">
              <a:latin typeface="+mn-lt"/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465BAC11-EE6D-CC2C-66A2-DDD440FAC5DC}"/>
              </a:ext>
            </a:extLst>
          </p:cNvPr>
          <p:cNvSpPr txBox="1">
            <a:spLocks/>
          </p:cNvSpPr>
          <p:nvPr/>
        </p:nvSpPr>
        <p:spPr>
          <a:xfrm>
            <a:off x="2369573" y="4568786"/>
            <a:ext cx="3451123" cy="803019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2pPr>
            <a:lvl3pPr marL="12001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 indent="0" algn="ctr">
              <a:lnSpc>
                <a:spcPct val="120000"/>
              </a:lnSpc>
              <a:spcAft>
                <a:spcPts val="300"/>
              </a:spcAft>
              <a:buNone/>
              <a:tabLst>
                <a:tab pos="1094105" algn="l"/>
              </a:tabLst>
            </a:pPr>
            <a:endParaRPr lang="nl-BE" dirty="0">
              <a:latin typeface="+mn-lt"/>
            </a:endParaRP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4D7D7A3-A64F-04A8-778A-3142AD40EE61}"/>
              </a:ext>
            </a:extLst>
          </p:cNvPr>
          <p:cNvSpPr txBox="1">
            <a:spLocks/>
          </p:cNvSpPr>
          <p:nvPr/>
        </p:nvSpPr>
        <p:spPr>
          <a:xfrm>
            <a:off x="1139865" y="1824318"/>
            <a:ext cx="10346501" cy="803019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2pPr>
            <a:lvl3pPr marL="12001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sz="2000" b="1" u="sng" dirty="0"/>
              <a:t>Fmn PC Locales 2025/2 </a:t>
            </a:r>
            <a:r>
              <a:rPr lang="fr-BE" sz="2000" b="1" dirty="0"/>
              <a:t> </a:t>
            </a:r>
            <a:r>
              <a:rPr lang="fr-BE" sz="2000" dirty="0">
                <a:latin typeface="Calibri" panose="020F0502020204030204" pitchFamily="34" charset="0"/>
                <a:ea typeface="Calibri" panose="020F0502020204030204" pitchFamily="34" charset="0"/>
              </a:rPr>
              <a:t>Note : 24-00169929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BE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 algn="just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tabLst>
                <a:tab pos="1094105" algn="l"/>
              </a:tabLst>
            </a:pPr>
            <a:r>
              <a:rPr lang="fr-BE" sz="2000" b="1" u="sng" dirty="0"/>
              <a:t>Fmn PC Locales 2026 :</a:t>
            </a:r>
            <a:r>
              <a:rPr lang="fr-BE" sz="2000" b="1" dirty="0"/>
              <a:t>  </a:t>
            </a:r>
            <a:r>
              <a:rPr lang="fr-BE" sz="2000" dirty="0">
                <a:latin typeface="Calibri" panose="020F0502020204030204" pitchFamily="34" charset="0"/>
                <a:ea typeface="Calibri" panose="020F0502020204030204" pitchFamily="34" charset="0"/>
              </a:rPr>
              <a:t>Note : </a:t>
            </a:r>
            <a:r>
              <a:rPr lang="fr-BE" sz="2000" dirty="0" err="1">
                <a:latin typeface="Calibri" panose="020F0502020204030204" pitchFamily="34" charset="0"/>
                <a:ea typeface="Calibri" panose="020F0502020204030204" pitchFamily="34" charset="0"/>
              </a:rPr>
              <a:t>ULT</a:t>
            </a:r>
            <a:r>
              <a:rPr lang="fr-BE" sz="2000" dirty="0">
                <a:latin typeface="Calibri" panose="020F0502020204030204" pitchFamily="34" charset="0"/>
                <a:ea typeface="Calibri" panose="020F0502020204030204" pitchFamily="34" charset="0"/>
              </a:rPr>
              <a:t>     04 sessions</a:t>
            </a:r>
          </a:p>
          <a:p>
            <a:pPr algn="just">
              <a:lnSpc>
                <a:spcPct val="120000"/>
              </a:lnSpc>
              <a:spcAft>
                <a:spcPts val="300"/>
              </a:spcAft>
              <a:tabLst>
                <a:tab pos="1094105" algn="l"/>
              </a:tabLst>
            </a:pPr>
            <a:endParaRPr lang="nl-BE" dirty="0">
              <a:latin typeface="+mn-lt"/>
            </a:endParaRPr>
          </a:p>
        </p:txBody>
      </p:sp>
      <p:pic>
        <p:nvPicPr>
          <p:cNvPr id="1026" name="Picture 2" descr="tampon-complet-300x150 • ETB">
            <a:extLst>
              <a:ext uri="{FF2B5EF4-FFF2-40B4-BE49-F238E27FC236}">
                <a16:creationId xmlns:a16="http://schemas.microsoft.com/office/drawing/2014/main" id="{0FA1F86B-34B2-1767-DADA-62ED98CA99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9769" y="1731444"/>
            <a:ext cx="1154485" cy="430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89ACEFD-9EDE-DD24-CB0A-816CD93326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6858039"/>
              </p:ext>
            </p:extLst>
          </p:nvPr>
        </p:nvGraphicFramePr>
        <p:xfrm>
          <a:off x="9089054" y="5064715"/>
          <a:ext cx="3021666" cy="1682204"/>
        </p:xfrm>
        <a:graphic>
          <a:graphicData uri="http://schemas.openxmlformats.org/drawingml/2006/table">
            <a:tbl>
              <a:tblPr/>
              <a:tblGrid>
                <a:gridCol w="1211183">
                  <a:extLst>
                    <a:ext uri="{9D8B030D-6E8A-4147-A177-3AD203B41FA5}">
                      <a16:colId xmlns:a16="http://schemas.microsoft.com/office/drawing/2014/main" val="878701716"/>
                    </a:ext>
                  </a:extLst>
                </a:gridCol>
                <a:gridCol w="449043">
                  <a:extLst>
                    <a:ext uri="{9D8B030D-6E8A-4147-A177-3AD203B41FA5}">
                      <a16:colId xmlns:a16="http://schemas.microsoft.com/office/drawing/2014/main" val="20143531"/>
                    </a:ext>
                  </a:extLst>
                </a:gridCol>
                <a:gridCol w="487680">
                  <a:extLst>
                    <a:ext uri="{9D8B030D-6E8A-4147-A177-3AD203B41FA5}">
                      <a16:colId xmlns:a16="http://schemas.microsoft.com/office/drawing/2014/main" val="2812879611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824505467"/>
                    </a:ext>
                  </a:extLst>
                </a:gridCol>
                <a:gridCol w="416560">
                  <a:extLst>
                    <a:ext uri="{9D8B030D-6E8A-4147-A177-3AD203B41FA5}">
                      <a16:colId xmlns:a16="http://schemas.microsoft.com/office/drawing/2014/main" val="3763170998"/>
                    </a:ext>
                  </a:extLst>
                </a:gridCol>
              </a:tblGrid>
              <a:tr h="1081776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PC en cumul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Prov Lux</a:t>
                      </a:r>
                    </a:p>
                  </a:txBody>
                  <a:tcPr marL="7144" marR="7144" marT="7144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260 Cie Mun</a:t>
                      </a:r>
                    </a:p>
                  </a:txBody>
                  <a:tcPr marL="7144" marR="7144" marT="7144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 </a:t>
                      </a:r>
                      <a:r>
                        <a:rPr lang="fr-BE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LAGLAND</a:t>
                      </a:r>
                      <a:endParaRPr lang="fr-BE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Isch</a:t>
                      </a:r>
                      <a:r>
                        <a:rPr lang="fr-BE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EI</a:t>
                      </a:r>
                    </a:p>
                  </a:txBody>
                  <a:tcPr marL="7144" marR="7144" marT="7144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0209050"/>
                  </a:ext>
                </a:extLst>
              </a:tr>
              <a:tr h="324307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En place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BE" sz="16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6314425"/>
                  </a:ext>
                </a:extLst>
              </a:tr>
              <a:tr h="276121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En Fmn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2535831"/>
                  </a:ext>
                </a:extLst>
              </a:tr>
            </a:tbl>
          </a:graphicData>
        </a:graphic>
      </p:graphicFrame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682D0D86-F3BF-5555-2296-06B3DB83967D}"/>
              </a:ext>
            </a:extLst>
          </p:cNvPr>
          <p:cNvSpPr txBox="1">
            <a:spLocks/>
          </p:cNvSpPr>
          <p:nvPr/>
        </p:nvSpPr>
        <p:spPr>
          <a:xfrm>
            <a:off x="6288854" y="3120015"/>
            <a:ext cx="5088954" cy="803019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2pPr>
            <a:lvl3pPr marL="12001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0" algn="just">
              <a:lnSpc>
                <a:spcPct val="120000"/>
              </a:lnSpc>
              <a:spcAft>
                <a:spcPts val="300"/>
              </a:spcAft>
              <a:buNone/>
              <a:tabLst>
                <a:tab pos="1094105" algn="l"/>
              </a:tabLst>
            </a:pPr>
            <a:r>
              <a:rPr lang="fr-BE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How to?</a:t>
            </a:r>
            <a:r>
              <a:rPr lang="fr-BE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1085850" lvl="1" indent="-342900">
              <a:lnSpc>
                <a:spcPct val="120000"/>
              </a:lnSpc>
              <a:spcAft>
                <a:spcPts val="300"/>
              </a:spcAft>
              <a:tabLst>
                <a:tab pos="1094105" algn="l"/>
              </a:tabLst>
            </a:pPr>
            <a:r>
              <a:rPr lang="fr-BE" sz="1600" dirty="0">
                <a:ea typeface="Calibri" panose="020F0502020204030204" pitchFamily="34" charset="0"/>
                <a:cs typeface="Times New Roman" panose="02020603050405020304" pitchFamily="18" charset="0"/>
              </a:rPr>
              <a:t>Accord CO</a:t>
            </a:r>
          </a:p>
          <a:p>
            <a:pPr marL="1085850" lvl="1" indent="-342900">
              <a:lnSpc>
                <a:spcPct val="120000"/>
              </a:lnSpc>
              <a:spcAft>
                <a:spcPts val="300"/>
              </a:spcAft>
              <a:tabLst>
                <a:tab pos="1094105" algn="l"/>
              </a:tabLst>
            </a:pPr>
            <a:r>
              <a:rPr lang="fr-BE" sz="1600" dirty="0">
                <a:ea typeface="Calibri" panose="020F0502020204030204" pitchFamily="34" charset="0"/>
                <a:cs typeface="Times New Roman" panose="02020603050405020304" pitchFamily="18" charset="0"/>
              </a:rPr>
              <a:t>Entretiens préalables avec Ant </a:t>
            </a:r>
            <a:r>
              <a:rPr lang="fr-BE" sz="1600" dirty="0" err="1">
                <a:ea typeface="Calibri" panose="020F0502020204030204" pitchFamily="34" charset="0"/>
                <a:cs typeface="Times New Roman" panose="02020603050405020304" pitchFamily="18" charset="0"/>
              </a:rPr>
              <a:t>PsySoc</a:t>
            </a:r>
            <a:r>
              <a:rPr lang="fr-BE" sz="16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sz="1600" dirty="0" err="1">
                <a:ea typeface="Calibri" panose="020F0502020204030204" pitchFamily="34" charset="0"/>
                <a:cs typeface="Times New Roman" panose="02020603050405020304" pitchFamily="18" charset="0"/>
              </a:rPr>
              <a:t>MEF</a:t>
            </a:r>
            <a:endParaRPr lang="fr-BE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85850" lvl="1" indent="-342900">
              <a:lnSpc>
                <a:spcPct val="120000"/>
              </a:lnSpc>
              <a:spcAft>
                <a:spcPts val="300"/>
              </a:spcAft>
              <a:tabLst>
                <a:tab pos="1094105" algn="l"/>
              </a:tabLst>
            </a:pPr>
            <a:r>
              <a:rPr lang="fr-BE" sz="16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Inscriptions : </a:t>
            </a:r>
            <a:r>
              <a:rPr lang="fr-BE" sz="16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didier.martin@mil.be</a:t>
            </a:r>
            <a:r>
              <a:rPr lang="fr-BE" sz="16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sz="1600" b="1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ou via Ant </a:t>
            </a:r>
            <a:r>
              <a:rPr lang="fr-BE" sz="1600" b="1" dirty="0" err="1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PsySoc</a:t>
            </a:r>
            <a:r>
              <a:rPr lang="fr-BE" sz="1600" b="1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sz="1600" b="1" dirty="0" err="1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MEF</a:t>
            </a:r>
            <a:endParaRPr lang="fr-BE" sz="1600" b="1" dirty="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20000"/>
              </a:lnSpc>
              <a:spcAft>
                <a:spcPts val="300"/>
              </a:spcAft>
              <a:buFont typeface="Wingdings" panose="05000000000000000000" pitchFamily="2" charset="2"/>
              <a:buChar char="Ø"/>
              <a:tabLst>
                <a:tab pos="1094105" algn="l"/>
              </a:tabLst>
            </a:pPr>
            <a:endParaRPr lang="fr-BE" dirty="0">
              <a:solidFill>
                <a:srgbClr val="FF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20000"/>
              </a:lnSpc>
              <a:spcAft>
                <a:spcPts val="300"/>
              </a:spcAft>
              <a:buFont typeface="Wingdings" panose="05000000000000000000" pitchFamily="2" charset="2"/>
              <a:buChar char="Ø"/>
              <a:tabLst>
                <a:tab pos="1094105" algn="l"/>
              </a:tabLst>
            </a:pPr>
            <a:endParaRPr lang="nl-BE" dirty="0">
              <a:latin typeface="+mn-lt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6D64A17B-B50F-C147-7DD9-0C34749D4D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7736502"/>
              </p:ext>
            </p:extLst>
          </p:nvPr>
        </p:nvGraphicFramePr>
        <p:xfrm>
          <a:off x="390292" y="3187998"/>
          <a:ext cx="6500065" cy="3088422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1300013">
                  <a:extLst>
                    <a:ext uri="{9D8B030D-6E8A-4147-A177-3AD203B41FA5}">
                      <a16:colId xmlns:a16="http://schemas.microsoft.com/office/drawing/2014/main" val="1969605756"/>
                    </a:ext>
                  </a:extLst>
                </a:gridCol>
                <a:gridCol w="1300013">
                  <a:extLst>
                    <a:ext uri="{9D8B030D-6E8A-4147-A177-3AD203B41FA5}">
                      <a16:colId xmlns:a16="http://schemas.microsoft.com/office/drawing/2014/main" val="4255623138"/>
                    </a:ext>
                  </a:extLst>
                </a:gridCol>
                <a:gridCol w="1300013">
                  <a:extLst>
                    <a:ext uri="{9D8B030D-6E8A-4147-A177-3AD203B41FA5}">
                      <a16:colId xmlns:a16="http://schemas.microsoft.com/office/drawing/2014/main" val="3875567668"/>
                    </a:ext>
                  </a:extLst>
                </a:gridCol>
                <a:gridCol w="1300013">
                  <a:extLst>
                    <a:ext uri="{9D8B030D-6E8A-4147-A177-3AD203B41FA5}">
                      <a16:colId xmlns:a16="http://schemas.microsoft.com/office/drawing/2014/main" val="3418611315"/>
                    </a:ext>
                  </a:extLst>
                </a:gridCol>
                <a:gridCol w="1300013">
                  <a:extLst>
                    <a:ext uri="{9D8B030D-6E8A-4147-A177-3AD203B41FA5}">
                      <a16:colId xmlns:a16="http://schemas.microsoft.com/office/drawing/2014/main" val="2097468804"/>
                    </a:ext>
                  </a:extLst>
                </a:gridCol>
              </a:tblGrid>
              <a:tr h="548086">
                <a:tc>
                  <a:txBody>
                    <a:bodyPr/>
                    <a:lstStyle/>
                    <a:p>
                      <a:pPr algn="ctr"/>
                      <a:r>
                        <a:rPr lang="fr-BE" sz="1200" dirty="0"/>
                        <a:t>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200" dirty="0"/>
                        <a:t>Session 1 (FR)</a:t>
                      </a:r>
                    </a:p>
                    <a:p>
                      <a:pPr algn="ctr"/>
                      <a:r>
                        <a:rPr lang="fr-BE" sz="1200" dirty="0" err="1"/>
                        <a:t>Feb</a:t>
                      </a:r>
                      <a:r>
                        <a:rPr lang="fr-BE" sz="1200" dirty="0"/>
                        <a:t> 2026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200" dirty="0"/>
                        <a:t>Session 2 (FR)</a:t>
                      </a:r>
                    </a:p>
                    <a:p>
                      <a:pPr algn="ctr"/>
                      <a:r>
                        <a:rPr lang="fr-BE" sz="1200" dirty="0" err="1"/>
                        <a:t>Apr</a:t>
                      </a:r>
                      <a:r>
                        <a:rPr lang="fr-BE" sz="1200" dirty="0"/>
                        <a:t> 2026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200" dirty="0"/>
                        <a:t>Session 3 (FR)</a:t>
                      </a:r>
                    </a:p>
                    <a:p>
                      <a:pPr algn="ctr"/>
                      <a:r>
                        <a:rPr lang="fr-BE" sz="1200" dirty="0"/>
                        <a:t>Sep 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200" dirty="0"/>
                        <a:t>Session 4 (FR)</a:t>
                      </a:r>
                    </a:p>
                    <a:p>
                      <a:pPr algn="ctr"/>
                      <a:r>
                        <a:rPr lang="fr-BE" sz="1200" dirty="0" err="1"/>
                        <a:t>Nov</a:t>
                      </a:r>
                      <a:r>
                        <a:rPr lang="fr-BE" sz="1200" dirty="0"/>
                        <a:t> 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8300137"/>
                  </a:ext>
                </a:extLst>
              </a:tr>
              <a:tr h="317542">
                <a:tc>
                  <a:txBody>
                    <a:bodyPr/>
                    <a:lstStyle/>
                    <a:p>
                      <a:pPr algn="ctr"/>
                      <a:r>
                        <a:rPr lang="fr-BE" sz="1200" b="1" dirty="0" err="1"/>
                        <a:t>ADL</a:t>
                      </a:r>
                      <a:endParaRPr lang="fr-BE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200" dirty="0"/>
                        <a:t>15/01 - 09/02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200" dirty="0"/>
                        <a:t>20/03 – 06/04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200" dirty="0"/>
                        <a:t>01/09 – 15/09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200" dirty="0"/>
                        <a:t>15/10 – 08/11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0158968"/>
                  </a:ext>
                </a:extLst>
              </a:tr>
              <a:tr h="317542">
                <a:tc>
                  <a:txBody>
                    <a:bodyPr/>
                    <a:lstStyle/>
                    <a:p>
                      <a:pPr algn="ctr"/>
                      <a:r>
                        <a:rPr lang="fr-BE" sz="1200" b="1" dirty="0" err="1"/>
                        <a:t>J1</a:t>
                      </a:r>
                      <a:endParaRPr lang="fr-BE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200" dirty="0"/>
                        <a:t>10/02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200" dirty="0"/>
                        <a:t>07/04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200" dirty="0"/>
                        <a:t>16/09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200" dirty="0"/>
                        <a:t>09/11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0955359"/>
                  </a:ext>
                </a:extLst>
              </a:tr>
              <a:tr h="317542">
                <a:tc>
                  <a:txBody>
                    <a:bodyPr/>
                    <a:lstStyle/>
                    <a:p>
                      <a:pPr algn="ctr"/>
                      <a:r>
                        <a:rPr lang="fr-BE" sz="1200" b="1" dirty="0" err="1"/>
                        <a:t>J2</a:t>
                      </a:r>
                      <a:endParaRPr lang="fr-BE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200" dirty="0"/>
                        <a:t>11/02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200" dirty="0"/>
                        <a:t>08/04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200" dirty="0"/>
                        <a:t>17/09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200" dirty="0"/>
                        <a:t>10/11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2946953"/>
                  </a:ext>
                </a:extLst>
              </a:tr>
              <a:tr h="317542">
                <a:tc>
                  <a:txBody>
                    <a:bodyPr/>
                    <a:lstStyle/>
                    <a:p>
                      <a:pPr algn="ctr"/>
                      <a:r>
                        <a:rPr lang="fr-BE" sz="1200" b="1" dirty="0" err="1"/>
                        <a:t>J3</a:t>
                      </a:r>
                      <a:endParaRPr lang="fr-BE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200" dirty="0"/>
                        <a:t>17/02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200" dirty="0"/>
                        <a:t>13/04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200" dirty="0"/>
                        <a:t>23/09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200" dirty="0"/>
                        <a:t>16/11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1219362"/>
                  </a:ext>
                </a:extLst>
              </a:tr>
              <a:tr h="317542">
                <a:tc>
                  <a:txBody>
                    <a:bodyPr/>
                    <a:lstStyle/>
                    <a:p>
                      <a:pPr algn="ctr"/>
                      <a:r>
                        <a:rPr lang="fr-BE" sz="1200" b="1" dirty="0" err="1"/>
                        <a:t>J4</a:t>
                      </a:r>
                      <a:endParaRPr lang="fr-BE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200" dirty="0"/>
                        <a:t>18/02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200" dirty="0"/>
                        <a:t>14/04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200" dirty="0"/>
                        <a:t>24/09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200" dirty="0"/>
                        <a:t>17/11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2840765"/>
                  </a:ext>
                </a:extLst>
              </a:tr>
              <a:tr h="317542">
                <a:tc>
                  <a:txBody>
                    <a:bodyPr/>
                    <a:lstStyle/>
                    <a:p>
                      <a:pPr algn="ctr"/>
                      <a:r>
                        <a:rPr lang="fr-BE" sz="1200" b="1" dirty="0" err="1"/>
                        <a:t>J5</a:t>
                      </a:r>
                      <a:endParaRPr lang="fr-BE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200" dirty="0"/>
                        <a:t>24/02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200" dirty="0"/>
                        <a:t>21/04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200" dirty="0"/>
                        <a:t>30/09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200" dirty="0"/>
                        <a:t>23/11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087235"/>
                  </a:ext>
                </a:extLst>
              </a:tr>
              <a:tr h="317542">
                <a:tc>
                  <a:txBody>
                    <a:bodyPr/>
                    <a:lstStyle/>
                    <a:p>
                      <a:pPr algn="ctr"/>
                      <a:r>
                        <a:rPr lang="fr-BE" sz="1200" b="1" dirty="0" err="1"/>
                        <a:t>J6</a:t>
                      </a:r>
                      <a:endParaRPr lang="fr-BE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200" dirty="0"/>
                        <a:t>25/02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200" dirty="0"/>
                        <a:t>22/04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200" dirty="0"/>
                        <a:t>01/10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200" dirty="0"/>
                        <a:t>24/11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0310670"/>
                  </a:ext>
                </a:extLst>
              </a:tr>
              <a:tr h="317542">
                <a:tc>
                  <a:txBody>
                    <a:bodyPr/>
                    <a:lstStyle/>
                    <a:p>
                      <a:pPr algn="ctr"/>
                      <a:r>
                        <a:rPr lang="fr-BE" sz="1200" b="1" dirty="0" err="1"/>
                        <a:t>J7</a:t>
                      </a:r>
                      <a:endParaRPr lang="fr-BE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200" dirty="0"/>
                        <a:t>27/02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200" dirty="0"/>
                        <a:t>23/04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200" dirty="0"/>
                        <a:t>08/10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200" dirty="0"/>
                        <a:t>08/12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66755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7945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1239520" y="1766170"/>
            <a:ext cx="10029730" cy="4113520"/>
          </a:xfrm>
          <a:prstGeom prst="roundRect">
            <a:avLst>
              <a:gd name="adj" fmla="val 3196"/>
            </a:avLst>
          </a:prstGeom>
          <a:solidFill>
            <a:schemeClr val="bg2"/>
          </a:solidFill>
          <a:ln>
            <a:solidFill>
              <a:srgbClr val="CBBC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92652" defTabSz="1219170">
              <a:spcBef>
                <a:spcPts val="800"/>
              </a:spcBef>
              <a:defRPr/>
            </a:pPr>
            <a:endParaRPr lang="fr-BE" sz="3200" dirty="0">
              <a:solidFill>
                <a:srgbClr val="4F422B"/>
              </a:solidFill>
              <a:latin typeface="Calibri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BE" dirty="0" err="1"/>
              <a:t>PsySoc@Work</a:t>
            </a:r>
            <a:r>
              <a:rPr lang="nl-BE" dirty="0"/>
              <a:t> – Fmn PC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922749" y="2025330"/>
            <a:ext cx="10563617" cy="1189818"/>
          </a:xfrm>
        </p:spPr>
        <p:txBody>
          <a:bodyPr/>
          <a:lstStyle/>
          <a:p>
            <a:pPr marL="342900" indent="-342900" algn="just">
              <a:spcAft>
                <a:spcPts val="300"/>
              </a:spcAft>
              <a:buFont typeface="Arial" panose="020B0604020202020204" pitchFamily="34" charset="0"/>
              <a:buChar char="•"/>
              <a:tabLst>
                <a:tab pos="1094105" algn="l"/>
              </a:tabLst>
            </a:pPr>
            <a:r>
              <a:rPr lang="fr-BE" sz="2400" b="1" u="sng" dirty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Pr</a:t>
            </a:r>
            <a:r>
              <a:rPr lang="en-BE" sz="2400" b="1" u="sng" dirty="0" err="1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ésentation</a:t>
            </a:r>
            <a:r>
              <a:rPr lang="en-BE" sz="2400" b="1" u="sng" dirty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candidature</a:t>
            </a:r>
            <a:r>
              <a:rPr lang="fr-BE" sz="2400" b="1" u="sng" dirty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PC locale</a:t>
            </a:r>
            <a:r>
              <a:rPr lang="fr-BE" sz="2400" b="1" dirty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000" b="1" dirty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marL="1085850" lvl="1" indent="-342900" algn="just">
              <a:lnSpc>
                <a:spcPct val="100000"/>
              </a:lnSpc>
              <a:spcAft>
                <a:spcPts val="300"/>
              </a:spcAft>
              <a:tabLst>
                <a:tab pos="1094105" algn="l"/>
              </a:tabLst>
            </a:pPr>
            <a:endParaRPr lang="fr-BE" sz="20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085850" lvl="1" indent="-342900" algn="just">
              <a:lnSpc>
                <a:spcPct val="100000"/>
              </a:lnSpc>
              <a:spcAft>
                <a:spcPts val="300"/>
              </a:spcAft>
              <a:tabLst>
                <a:tab pos="1094105" algn="l"/>
              </a:tabLst>
            </a:pPr>
            <a:r>
              <a:rPr lang="fr-BE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NSTR</a:t>
            </a:r>
            <a:endParaRPr lang="fr-BE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085850" lvl="1" indent="-342900" algn="just">
              <a:lnSpc>
                <a:spcPct val="100000"/>
              </a:lnSpc>
              <a:spcAft>
                <a:spcPts val="300"/>
              </a:spcAft>
              <a:tabLst>
                <a:tab pos="1094105" algn="l"/>
              </a:tabLst>
            </a:pPr>
            <a:endParaRPr lang="fr-BE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085850" lvl="1" indent="-342900" algn="just">
              <a:lnSpc>
                <a:spcPct val="100000"/>
              </a:lnSpc>
              <a:spcAft>
                <a:spcPts val="300"/>
              </a:spcAft>
              <a:tabLst>
                <a:tab pos="1094105" algn="l"/>
              </a:tabLst>
            </a:pPr>
            <a:endParaRPr lang="fr-BE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lnSpc>
                <a:spcPct val="120000"/>
              </a:lnSpc>
              <a:spcAft>
                <a:spcPts val="300"/>
              </a:spcAft>
              <a:tabLst>
                <a:tab pos="1094105" algn="l"/>
              </a:tabLst>
            </a:pPr>
            <a:endParaRPr lang="nl-BE" dirty="0">
              <a:latin typeface="+mn-lt"/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3A699DD5-3E6E-84E5-DC5C-51F4415B8B1D}"/>
              </a:ext>
            </a:extLst>
          </p:cNvPr>
          <p:cNvSpPr txBox="1">
            <a:spLocks/>
          </p:cNvSpPr>
          <p:nvPr/>
        </p:nvSpPr>
        <p:spPr>
          <a:xfrm>
            <a:off x="2369573" y="4568786"/>
            <a:ext cx="3451123" cy="803019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rgbClr val="184652"/>
                </a:solidFill>
                <a:effectLst/>
                <a:uFillTx/>
                <a:latin typeface="Palanquin Regular"/>
                <a:ea typeface="Arial"/>
                <a:cs typeface="Arial"/>
                <a:sym typeface="Arial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2pPr>
            <a:lvl3pPr marL="12001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8465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 indent="0" algn="ctr">
              <a:lnSpc>
                <a:spcPct val="120000"/>
              </a:lnSpc>
              <a:spcAft>
                <a:spcPts val="300"/>
              </a:spcAft>
              <a:buNone/>
              <a:tabLst>
                <a:tab pos="1094105" algn="l"/>
              </a:tabLst>
            </a:pPr>
            <a:endParaRPr lang="nl-BE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39013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2544" y="116755"/>
            <a:ext cx="1104000" cy="1104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BE" dirty="0"/>
              <a:t>Contacts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DE4CF17-1604-6C87-2FAD-EDAD6DB0EF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1905635"/>
              </p:ext>
            </p:extLst>
          </p:nvPr>
        </p:nvGraphicFramePr>
        <p:xfrm>
          <a:off x="4272626" y="116755"/>
          <a:ext cx="6100734" cy="1618373"/>
        </p:xfrm>
        <a:graphic>
          <a:graphicData uri="http://schemas.openxmlformats.org/drawingml/2006/table">
            <a:tbl>
              <a:tblPr bandRow="1">
                <a:tableStyleId>{69C7853C-536D-4A76-A0AE-DD22124D55A5}</a:tableStyleId>
              </a:tblPr>
              <a:tblGrid>
                <a:gridCol w="1136345">
                  <a:extLst>
                    <a:ext uri="{9D8B030D-6E8A-4147-A177-3AD203B41FA5}">
                      <a16:colId xmlns:a16="http://schemas.microsoft.com/office/drawing/2014/main" val="3383051806"/>
                    </a:ext>
                  </a:extLst>
                </a:gridCol>
                <a:gridCol w="1814836">
                  <a:extLst>
                    <a:ext uri="{9D8B030D-6E8A-4147-A177-3AD203B41FA5}">
                      <a16:colId xmlns:a16="http://schemas.microsoft.com/office/drawing/2014/main" val="119380006"/>
                    </a:ext>
                  </a:extLst>
                </a:gridCol>
                <a:gridCol w="1818593">
                  <a:extLst>
                    <a:ext uri="{9D8B030D-6E8A-4147-A177-3AD203B41FA5}">
                      <a16:colId xmlns:a16="http://schemas.microsoft.com/office/drawing/2014/main" val="1713970008"/>
                    </a:ext>
                  </a:extLst>
                </a:gridCol>
                <a:gridCol w="1330960">
                  <a:extLst>
                    <a:ext uri="{9D8B030D-6E8A-4147-A177-3AD203B41FA5}">
                      <a16:colId xmlns:a16="http://schemas.microsoft.com/office/drawing/2014/main" val="943220597"/>
                    </a:ext>
                  </a:extLst>
                </a:gridCol>
              </a:tblGrid>
              <a:tr h="279900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600" dirty="0"/>
                        <a:t>Antenne psychosociale South East (MEF)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 sz="18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 sz="1800" dirty="0">
                        <a:solidFill>
                          <a:schemeClr val="accent3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BE" sz="21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276040"/>
                  </a:ext>
                </a:extLst>
              </a:tr>
              <a:tr h="233250">
                <a:tc>
                  <a:txBody>
                    <a:bodyPr/>
                    <a:lstStyle/>
                    <a:p>
                      <a:r>
                        <a:rPr lang="fr-BE" sz="1050" dirty="0" err="1">
                          <a:solidFill>
                            <a:schemeClr val="tx1"/>
                          </a:solidFill>
                        </a:rPr>
                        <a:t>Comd</a:t>
                      </a:r>
                      <a:r>
                        <a:rPr lang="fr-BE" sz="1050" dirty="0">
                          <a:solidFill>
                            <a:schemeClr val="tx1"/>
                          </a:solidFill>
                        </a:rPr>
                        <a:t> / CPAP</a:t>
                      </a:r>
                    </a:p>
                  </a:txBody>
                  <a:tcPr marL="121920" marR="121920" marT="60960" marB="6096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BE" sz="1050">
                          <a:solidFill>
                            <a:schemeClr val="tx1"/>
                          </a:solidFill>
                        </a:rPr>
                        <a:t>Cdt</a:t>
                      </a:r>
                      <a:r>
                        <a:rPr lang="fr-BE" sz="1050" baseline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BE" sz="1050">
                          <a:solidFill>
                            <a:schemeClr val="tx1"/>
                          </a:solidFill>
                        </a:rPr>
                        <a:t>Psy Nicolas GILLIS</a:t>
                      </a:r>
                      <a:endParaRPr lang="fr-BE" sz="105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BE" sz="1050" dirty="0">
                          <a:solidFill>
                            <a:schemeClr val="bg1"/>
                          </a:solidFill>
                          <a:hlinkClick r:id="rId3"/>
                        </a:rPr>
                        <a:t>nicolas.gillis@mil.be</a:t>
                      </a:r>
                      <a:r>
                        <a:rPr lang="fr-BE" sz="1050" dirty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</a:txBody>
                  <a:tcPr marL="121920" marR="121920" marT="60960" marB="6096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BE" sz="1200" dirty="0"/>
                        <a:t>+32 244 23 328</a:t>
                      </a:r>
                      <a:endParaRPr lang="fr-BE" sz="12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9987698"/>
                  </a:ext>
                </a:extLst>
              </a:tr>
              <a:tr h="233250">
                <a:tc>
                  <a:txBody>
                    <a:bodyPr/>
                    <a:lstStyle/>
                    <a:p>
                      <a:r>
                        <a:rPr lang="fr-BE" sz="1050" dirty="0">
                          <a:solidFill>
                            <a:schemeClr val="tx1"/>
                          </a:solidFill>
                        </a:rPr>
                        <a:t>CPAP</a:t>
                      </a:r>
                    </a:p>
                  </a:txBody>
                  <a:tcPr marL="121920" marR="121920" marT="60960" marB="6096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BE" sz="1050" dirty="0">
                          <a:solidFill>
                            <a:schemeClr val="tx1"/>
                          </a:solidFill>
                        </a:rPr>
                        <a:t>Cdt Psy Marie LEFEBVRE</a:t>
                      </a:r>
                    </a:p>
                  </a:txBody>
                  <a:tcPr marL="121920" marR="121920" marT="60960" marB="6096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BE" sz="1050" dirty="0">
                          <a:solidFill>
                            <a:schemeClr val="bg1"/>
                          </a:solidFill>
                          <a:hlinkClick r:id="rId4"/>
                        </a:rPr>
                        <a:t>marie.lefebvre@mil.be</a:t>
                      </a:r>
                      <a:r>
                        <a:rPr lang="fr-BE" sz="1050" dirty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</a:txBody>
                  <a:tcPr marL="121920" marR="121920" marT="60960" marB="6096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BE" sz="1200" dirty="0"/>
                        <a:t>+32 244 23 175</a:t>
                      </a:r>
                      <a:endParaRPr lang="fr-BE" sz="12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168614"/>
                  </a:ext>
                </a:extLst>
              </a:tr>
              <a:tr h="233250">
                <a:tc>
                  <a:txBody>
                    <a:bodyPr/>
                    <a:lstStyle/>
                    <a:p>
                      <a:r>
                        <a:rPr lang="fr-BE" sz="1050" dirty="0">
                          <a:solidFill>
                            <a:schemeClr val="tx1"/>
                          </a:solidFill>
                        </a:rPr>
                        <a:t>PC Full Time</a:t>
                      </a:r>
                    </a:p>
                  </a:txBody>
                  <a:tcPr marL="121920" marR="121920" marT="60960" marB="6096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BE" sz="1050" dirty="0" err="1">
                          <a:solidFill>
                            <a:schemeClr val="tx1"/>
                          </a:solidFill>
                        </a:rPr>
                        <a:t>1CC</a:t>
                      </a:r>
                      <a:r>
                        <a:rPr lang="fr-BE" sz="1050" dirty="0">
                          <a:solidFill>
                            <a:schemeClr val="tx1"/>
                          </a:solidFill>
                        </a:rPr>
                        <a:t> David CORMAN</a:t>
                      </a:r>
                    </a:p>
                  </a:txBody>
                  <a:tcPr marL="121920" marR="121920" marT="60960" marB="6096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BE" sz="1050" dirty="0">
                          <a:solidFill>
                            <a:schemeClr val="bg1"/>
                          </a:solidFill>
                          <a:hlinkClick r:id="rId5"/>
                        </a:rPr>
                        <a:t>david.corman@mil.be</a:t>
                      </a:r>
                      <a:r>
                        <a:rPr lang="fr-BE" sz="1050" dirty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</a:txBody>
                  <a:tcPr marL="121920" marR="121920" marT="60960" marB="6096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BE" sz="1200" dirty="0">
                          <a:solidFill>
                            <a:schemeClr val="tx1"/>
                          </a:solidFill>
                        </a:rPr>
                        <a:t>+32 244 23 148</a:t>
                      </a:r>
                    </a:p>
                  </a:txBody>
                  <a:tcPr marL="121920" marR="121920" marT="60960" marB="6096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8612759"/>
                  </a:ext>
                </a:extLst>
              </a:tr>
              <a:tr h="338213">
                <a:tc>
                  <a:txBody>
                    <a:bodyPr/>
                    <a:lstStyle/>
                    <a:p>
                      <a:r>
                        <a:rPr lang="fr-BE" sz="1050" dirty="0">
                          <a:solidFill>
                            <a:schemeClr val="tx1"/>
                          </a:solidFill>
                        </a:rPr>
                        <a:t>PC Full Time</a:t>
                      </a:r>
                    </a:p>
                  </a:txBody>
                  <a:tcPr marL="121920" marR="121920" marT="60960" marB="6096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BE" sz="1050" dirty="0" err="1">
                          <a:solidFill>
                            <a:schemeClr val="tx1"/>
                          </a:solidFill>
                        </a:rPr>
                        <a:t>1SG</a:t>
                      </a:r>
                      <a:r>
                        <a:rPr lang="fr-BE" sz="1050" dirty="0">
                          <a:solidFill>
                            <a:schemeClr val="tx1"/>
                          </a:solidFill>
                        </a:rPr>
                        <a:t> JANSSEN Alexandra</a:t>
                      </a:r>
                    </a:p>
                  </a:txBody>
                  <a:tcPr marL="121920" marR="121920" marT="60960" marB="6096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BE" sz="1050" dirty="0">
                          <a:solidFill>
                            <a:schemeClr val="accent4">
                              <a:lumMod val="75000"/>
                            </a:schemeClr>
                          </a:solidFill>
                          <a:hlinkClick r:id="rId6"/>
                        </a:rPr>
                        <a:t>alexandra.janssen@mil.be</a:t>
                      </a:r>
                      <a:endParaRPr lang="fr-BE" sz="105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BE" sz="1200" dirty="0">
                          <a:solidFill>
                            <a:schemeClr val="tx1"/>
                          </a:solidFill>
                        </a:rPr>
                        <a:t>+32 244 22 474</a:t>
                      </a:r>
                    </a:p>
                  </a:txBody>
                  <a:tcPr marL="121920" marR="121920" marT="60960" marB="6096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4121187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CDD636B1-E73D-4438-7687-CFBE9966F2B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235" y="1838044"/>
            <a:ext cx="8932114" cy="5019956"/>
          </a:xfrm>
          <a:prstGeom prst="rect">
            <a:avLst/>
          </a:prstGeom>
        </p:spPr>
      </p:pic>
      <p:sp>
        <p:nvSpPr>
          <p:cNvPr id="10" name="Arrow: Left 9">
            <a:extLst>
              <a:ext uri="{FF2B5EF4-FFF2-40B4-BE49-F238E27FC236}">
                <a16:creationId xmlns:a16="http://schemas.microsoft.com/office/drawing/2014/main" id="{5D02A40D-0997-03D4-EBBF-A4E964A3152C}"/>
              </a:ext>
            </a:extLst>
          </p:cNvPr>
          <p:cNvSpPr/>
          <p:nvPr/>
        </p:nvSpPr>
        <p:spPr>
          <a:xfrm flipH="1">
            <a:off x="3093824" y="1220755"/>
            <a:ext cx="1220205" cy="691575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7FA1EAE-F991-3C21-8CCE-1C106EB124C8}"/>
              </a:ext>
            </a:extLst>
          </p:cNvPr>
          <p:cNvSpPr/>
          <p:nvPr/>
        </p:nvSpPr>
        <p:spPr>
          <a:xfrm>
            <a:off x="3052420" y="1377468"/>
            <a:ext cx="122020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MeP HCC</a:t>
            </a:r>
          </a:p>
        </p:txBody>
      </p:sp>
    </p:spTree>
    <p:extLst>
      <p:ext uri="{BB962C8B-B14F-4D97-AF65-F5344CB8AC3E}">
        <p14:creationId xmlns:p14="http://schemas.microsoft.com/office/powerpoint/2010/main" val="57797037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Belgian Defence">
      <a:dk1>
        <a:srgbClr val="184652"/>
      </a:dk1>
      <a:lt1>
        <a:srgbClr val="FFFFFF"/>
      </a:lt1>
      <a:dk2>
        <a:srgbClr val="184652"/>
      </a:dk2>
      <a:lt2>
        <a:srgbClr val="F5F1E7"/>
      </a:lt2>
      <a:accent1>
        <a:srgbClr val="008991"/>
      </a:accent1>
      <a:accent2>
        <a:srgbClr val="E2EDF0"/>
      </a:accent2>
      <a:accent3>
        <a:srgbClr val="343531"/>
      </a:accent3>
      <a:accent4>
        <a:srgbClr val="6DA3C7"/>
      </a:accent4>
      <a:accent5>
        <a:srgbClr val="5E8541"/>
      </a:accent5>
      <a:accent6>
        <a:srgbClr val="4862A5"/>
      </a:accent6>
      <a:hlink>
        <a:srgbClr val="3B9EBA"/>
      </a:hlink>
      <a:folHlink>
        <a:srgbClr val="521C21"/>
      </a:folHlink>
    </a:clrScheme>
    <a:fontScheme name="Palanquin">
      <a:majorFont>
        <a:latin typeface="Palanquin Bold"/>
        <a:ea typeface=""/>
        <a:cs typeface=""/>
      </a:majorFont>
      <a:minorFont>
        <a:latin typeface="Palanquin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Image" ma:contentTypeID="0x0101009148F5A04DDD49CBA7127AADA5FB792B00AADE34325A8B49CDA8BB4DB53328F214000B6DE016680F674DBC9DAEE4783B6637" ma:contentTypeVersion="3" ma:contentTypeDescription="Upload an image." ma:contentTypeScope="" ma:versionID="0161e275c92e5df4f53d46597c9c8080">
  <xsd:schema xmlns:xsd="http://www.w3.org/2001/XMLSchema" xmlns:xs="http://www.w3.org/2001/XMLSchema" xmlns:p="http://schemas.microsoft.com/office/2006/metadata/properties" xmlns:ns1="http://schemas.microsoft.com/sharepoint/v3" xmlns:ns2="C64C079A-ABBC-4A11-A430-DE1D177D1884" xmlns:ns3="6aaf9d74-94c3-42e3-8811-9db25e5c3289" xmlns:ns4="http://schemas.microsoft.com/sharepoint/v3/fields" xmlns:ns5="c64c079a-abbc-4a11-a430-de1d177d1884" targetNamespace="http://schemas.microsoft.com/office/2006/metadata/properties" ma:root="true" ma:fieldsID="58ce0466a3f6a43d641e35b8c9f7f0a1" ns1:_="" ns2:_="" ns3:_="" ns4:_="" ns5:_="">
    <xsd:import namespace="http://schemas.microsoft.com/sharepoint/v3"/>
    <xsd:import namespace="C64C079A-ABBC-4A11-A430-DE1D177D1884"/>
    <xsd:import namespace="6aaf9d74-94c3-42e3-8811-9db25e5c3289"/>
    <xsd:import namespace="http://schemas.microsoft.com/sharepoint/v3/fields"/>
    <xsd:import namespace="c64c079a-abbc-4a11-a430-de1d177d1884"/>
    <xsd:element name="properties">
      <xsd:complexType>
        <xsd:sequence>
          <xsd:element name="documentManagement">
            <xsd:complexType>
              <xsd:all>
                <xsd:element ref="ns3:lang"/>
                <xsd:element ref="ns1:FileRef" minOccurs="0"/>
                <xsd:element ref="ns1:File_x0020_Type" minOccurs="0"/>
                <xsd:element ref="ns1:HTML_x0020_File_x0020_Type" minOccurs="0"/>
                <xsd:element ref="ns1:FSObjType" minOccurs="0"/>
                <xsd:element ref="ns2:ThumbnailExists" minOccurs="0"/>
                <xsd:element ref="ns2:PreviewExists" minOccurs="0"/>
                <xsd:element ref="ns2:ImageWidth" minOccurs="0"/>
                <xsd:element ref="ns2:ImageHeight" minOccurs="0"/>
                <xsd:element ref="ns2:ImageCreateDate" minOccurs="0"/>
                <xsd:element ref="ns4:wic_System_Copyright" minOccurs="0"/>
                <xsd:element ref="ns5:Category" minOccurs="0"/>
                <xsd:element ref="ns5:Sub_x002d_Category" minOccurs="0"/>
                <xsd:element ref="ns5:Layout_x0020_Fil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FileRef" ma:index="9" nillable="true" ma:displayName="URL Path" ma:hidden="true" ma:list="Docs" ma:internalName="FileRef" ma:readOnly="true" ma:showField="FullUrl">
      <xsd:simpleType>
        <xsd:restriction base="dms:Lookup"/>
      </xsd:simpleType>
    </xsd:element>
    <xsd:element name="File_x0020_Type" ma:index="10" nillable="true" ma:displayName="File Type" ma:hidden="true" ma:internalName="File_x0020_Type" ma:readOnly="true">
      <xsd:simpleType>
        <xsd:restriction base="dms:Text"/>
      </xsd:simpleType>
    </xsd:element>
    <xsd:element name="HTML_x0020_File_x0020_Type" ma:index="11" nillable="true" ma:displayName="HTML File Type" ma:hidden="true" ma:internalName="HTML_x0020_File_x0020_Type" ma:readOnly="true">
      <xsd:simpleType>
        <xsd:restriction base="dms:Text"/>
      </xsd:simpleType>
    </xsd:element>
    <xsd:element name="FSObjType" ma:index="12" nillable="true" ma:displayName="Item Type" ma:hidden="true" ma:list="Docs" ma:internalName="FSObjType" ma:readOnly="true" ma:showField="FSType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4C079A-ABBC-4A11-A430-DE1D177D1884" elementFormDefault="qualified">
    <xsd:import namespace="http://schemas.microsoft.com/office/2006/documentManagement/types"/>
    <xsd:import namespace="http://schemas.microsoft.com/office/infopath/2007/PartnerControls"/>
    <xsd:element name="ThumbnailExists" ma:index="19" nillable="true" ma:displayName="Thumbnail Exists" ma:default="FALSE" ma:hidden="true" ma:internalName="ThumbnailExists" ma:readOnly="true">
      <xsd:simpleType>
        <xsd:restriction base="dms:Boolean"/>
      </xsd:simpleType>
    </xsd:element>
    <xsd:element name="PreviewExists" ma:index="20" nillable="true" ma:displayName="Preview Exists" ma:default="FALSE" ma:hidden="true" ma:internalName="PreviewExists" ma:readOnly="true">
      <xsd:simpleType>
        <xsd:restriction base="dms:Boolean"/>
      </xsd:simpleType>
    </xsd:element>
    <xsd:element name="ImageWidth" ma:index="21" nillable="true" ma:displayName="Width" ma:internalName="ImageWidth" ma:readOnly="true">
      <xsd:simpleType>
        <xsd:restriction base="dms:Unknown"/>
      </xsd:simpleType>
    </xsd:element>
    <xsd:element name="ImageHeight" ma:index="23" nillable="true" ma:displayName="Height" ma:internalName="ImageHeight" ma:readOnly="true">
      <xsd:simpleType>
        <xsd:restriction base="dms:Unknown"/>
      </xsd:simpleType>
    </xsd:element>
    <xsd:element name="ImageCreateDate" ma:index="24" nillable="true" ma:displayName="Date Picture Taken" ma:format="DateTime" ma:hidden="true" ma:internalName="ImageCreateDat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af9d74-94c3-42e3-8811-9db25e5c3289" elementFormDefault="qualified">
    <xsd:import namespace="http://schemas.microsoft.com/office/2006/documentManagement/types"/>
    <xsd:import namespace="http://schemas.microsoft.com/office/infopath/2007/PartnerControls"/>
    <xsd:element name="lang" ma:index="8" ma:displayName="Lang" ma:default="-" ma:format="RadioButtons" ma:internalName="lang">
      <xsd:simpleType>
        <xsd:restriction base="dms:Choice">
          <xsd:enumeration value="N"/>
          <xsd:enumeration value="F"/>
          <xsd:enumeration value="NF"/>
          <xsd:enumeration value="D"/>
          <xsd:enumeration value="E"/>
          <xsd:enumeration value="-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wic_System_Copyright" ma:index="25" nillable="true" ma:displayName="Copyright" ma:internalName="wic_System_Copyright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4c079a-abbc-4a11-a430-de1d177d1884" elementFormDefault="qualified">
    <xsd:import namespace="http://schemas.microsoft.com/office/2006/documentManagement/types"/>
    <xsd:import namespace="http://schemas.microsoft.com/office/infopath/2007/PartnerControls"/>
    <xsd:element name="Category" ma:index="26" nillable="true" ma:displayName="Category" ma:format="RadioButtons" ma:internalName="Category">
      <xsd:simpleType>
        <xsd:restriction base="dms:Choice">
          <xsd:enumeration value="Logo"/>
          <xsd:enumeration value="Asset"/>
          <xsd:enumeration value="Powerpoint"/>
        </xsd:restriction>
      </xsd:simpleType>
    </xsd:element>
    <xsd:element name="Sub_x002d_Category" ma:index="27" nillable="true" ma:displayName="Sub-Category" ma:format="RadioButtons" ma:internalName="Sub_x002d_Category">
      <xsd:simpleType>
        <xsd:restriction base="dms:Choice">
          <xsd:enumeration value="Components"/>
          <xsd:enumeration value="Defence"/>
          <xsd:enumeration value="Employer Branding"/>
          <xsd:enumeration value="Other Government assets"/>
          <xsd:enumeration value="------------------------------"/>
          <xsd:enumeration value="Defence 0800 Number"/>
          <xsd:enumeration value="Icons"/>
          <xsd:enumeration value="Patterns"/>
          <xsd:enumeration value="QR-Code"/>
          <xsd:enumeration value="Signature banner"/>
        </xsd:restriction>
      </xsd:simpleType>
    </xsd:element>
    <xsd:element name="Layout_x0020_Files" ma:index="28" nillable="true" ma:displayName="Layout Files" ma:default="0" ma:internalName="Layout_x0020_File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15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mageCreateDate xmlns="C64C079A-ABBC-4A11-A430-DE1D177D1884" xsi:nil="true"/>
    <lang xmlns="6aaf9d74-94c3-42e3-8811-9db25e5c3289">F</lang>
    <Category xmlns="c64c079a-abbc-4a11-a430-de1d177d1884">Powerpoint</Category>
    <Sub_x002d_Category xmlns="c64c079a-abbc-4a11-a430-de1d177d1884">Defence</Sub_x002d_Category>
    <wic_System_Copyright xmlns="http://schemas.microsoft.com/sharepoint/v3/fields" xsi:nil="true"/>
    <Layout_x0020_Files xmlns="c64c079a-abbc-4a11-a430-de1d177d1884">false</Layout_x0020_Files>
  </documentManagement>
</p:properties>
</file>

<file path=customXml/itemProps1.xml><?xml version="1.0" encoding="utf-8"?>
<ds:datastoreItem xmlns:ds="http://schemas.openxmlformats.org/officeDocument/2006/customXml" ds:itemID="{AAF7465D-98A5-48D5-B4A3-1519C2AD6CF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7F257BB-951C-4C21-890C-D9EF773539C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C64C079A-ABBC-4A11-A430-DE1D177D1884"/>
    <ds:schemaRef ds:uri="6aaf9d74-94c3-42e3-8811-9db25e5c3289"/>
    <ds:schemaRef ds:uri="http://schemas.microsoft.com/sharepoint/v3/fields"/>
    <ds:schemaRef ds:uri="c64c079a-abbc-4a11-a430-de1d177d188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33D0E73-0C8A-46D2-8E20-19E55BB9BA9F}">
  <ds:schemaRefs>
    <ds:schemaRef ds:uri="http://schemas.microsoft.com/office/2006/documentManagement/types"/>
    <ds:schemaRef ds:uri="6aaf9d74-94c3-42e3-8811-9db25e5c3289"/>
    <ds:schemaRef ds:uri="c64c079a-abbc-4a11-a430-de1d177d1884"/>
    <ds:schemaRef ds:uri="http://purl.org/dc/terms/"/>
    <ds:schemaRef ds:uri="http://schemas.microsoft.com/sharepoint/v3/fields"/>
    <ds:schemaRef ds:uri="http://purl.org/dc/dcmitype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C64C079A-ABBC-4A11-A430-DE1D177D1884"/>
    <ds:schemaRef ds:uri="http://schemas.microsoft.com/sharepoint/v3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4308</TotalTime>
  <Words>370</Words>
  <Application>Microsoft Office PowerPoint</Application>
  <PresentationFormat>Widescreen</PresentationFormat>
  <Paragraphs>132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Courier New</vt:lpstr>
      <vt:lpstr>Palanquin</vt:lpstr>
      <vt:lpstr>Palanquin Bold</vt:lpstr>
      <vt:lpstr>Palanquin Regular</vt:lpstr>
      <vt:lpstr>Wingdings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Belgian Defence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Delbouille Julie</dc:creator>
  <cp:keywords/>
  <cp:lastModifiedBy>Gillis Nicolas</cp:lastModifiedBy>
  <cp:revision>166</cp:revision>
  <cp:lastPrinted>2024-10-02T12:45:36Z</cp:lastPrinted>
  <dcterms:created xsi:type="dcterms:W3CDTF">2021-07-19T11:03:08Z</dcterms:created>
  <dcterms:modified xsi:type="dcterms:W3CDTF">2025-09-13T04:00:47Z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0x0101009148F5A04DDD49CBA7127AADA5FB792B00AADE34325A8B49CDA8BB4DB53328F214000B6DE016680F674DBC9DAEE4783B6637</vt:lpwstr>
  </property>
  <property fmtid="{D5CDD505-2E9C-101B-9397-08002B2CF9AE}" pid="3" name="Order">
    <vt:r8>13300</vt:r8>
  </property>
</Properties>
</file>